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2878"/>
    <a:srgbClr val="00C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276B7-492B-4F74-9DFE-D5CEAE917FF9}" v="4" dt="2024-10-09T11:20:32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​​Dilyana Hristova​" userId="bf102d12-cf78-4670-85c3-7ff8f0c6e3e3" providerId="ADAL" clId="{3B2276B7-492B-4F74-9DFE-D5CEAE917FF9}"/>
    <pc:docChg chg="undo custSel modSld">
      <pc:chgData name="​​Dilyana Hristova​" userId="bf102d12-cf78-4670-85c3-7ff8f0c6e3e3" providerId="ADAL" clId="{3B2276B7-492B-4F74-9DFE-D5CEAE917FF9}" dt="2024-10-09T11:26:24.729" v="59" actId="20577"/>
      <pc:docMkLst>
        <pc:docMk/>
      </pc:docMkLst>
      <pc:sldChg chg="setBg">
        <pc:chgData name="​​Dilyana Hristova​" userId="bf102d12-cf78-4670-85c3-7ff8f0c6e3e3" providerId="ADAL" clId="{3B2276B7-492B-4F74-9DFE-D5CEAE917FF9}" dt="2024-10-09T11:20:32.915" v="3"/>
        <pc:sldMkLst>
          <pc:docMk/>
          <pc:sldMk cId="3939794977" sldId="256"/>
        </pc:sldMkLst>
      </pc:sldChg>
      <pc:sldChg chg="modSp mod">
        <pc:chgData name="​​Dilyana Hristova​" userId="bf102d12-cf78-4670-85c3-7ff8f0c6e3e3" providerId="ADAL" clId="{3B2276B7-492B-4F74-9DFE-D5CEAE917FF9}" dt="2024-10-09T11:26:24.729" v="59" actId="20577"/>
        <pc:sldMkLst>
          <pc:docMk/>
          <pc:sldMk cId="3940045897" sldId="257"/>
        </pc:sldMkLst>
        <pc:spChg chg="mod">
          <ac:chgData name="​​Dilyana Hristova​" userId="bf102d12-cf78-4670-85c3-7ff8f0c6e3e3" providerId="ADAL" clId="{3B2276B7-492B-4F74-9DFE-D5CEAE917FF9}" dt="2024-10-09T11:25:54.751" v="50" actId="207"/>
          <ac:spMkLst>
            <pc:docMk/>
            <pc:sldMk cId="3940045897" sldId="257"/>
            <ac:spMk id="2" creationId="{2537504D-ACA9-48FD-3E54-EF924AD671CF}"/>
          </ac:spMkLst>
        </pc:spChg>
        <pc:spChg chg="mod">
          <ac:chgData name="​​Dilyana Hristova​" userId="bf102d12-cf78-4670-85c3-7ff8f0c6e3e3" providerId="ADAL" clId="{3B2276B7-492B-4F74-9DFE-D5CEAE917FF9}" dt="2024-10-09T11:26:24.729" v="59" actId="20577"/>
          <ac:spMkLst>
            <pc:docMk/>
            <pc:sldMk cId="3940045897" sldId="257"/>
            <ac:spMk id="3" creationId="{A3B44DBF-798E-FA07-D85D-0F6C1FC537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5D23-D410-0E19-85DA-4273994ED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D5F6A-C342-E597-916F-C2568BA2E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E27F7-40F9-1CDC-6C83-C38E4215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5FD92-17CD-9B5E-124C-D11F551FA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D2E85-0B5E-B48D-ED42-9C2729DA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5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97736-91E3-876C-B219-BA0C09AB4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EB655-3AED-51D2-D59D-9F3C0ECFF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C6BA0-D819-16A1-6FCA-946F5843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27AFA-A7CD-00DD-9CE2-E6032812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A4140-0544-65A7-B589-6AF3DB74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7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FDEFF-C807-66C1-4F1C-B9A2E85F9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5E514-E7DF-B817-55F3-A09E34200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E02D9-05B0-42DA-8504-EC2AAEE9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6F543-63EA-52F8-DBDB-CB41CAF6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B2DEA-6527-4D97-25E2-EE3CF0FC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1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0DF2-A77E-0C43-1683-26EAFD83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A8903-2194-EEA5-5030-0C7AFCBB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5C528-1EB6-621A-9740-BDCDF08E9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3484D-5860-4256-7F7F-9CE63951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F8F67-F3F4-211C-2558-098F8D2C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5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ECCE-3548-D8C4-EA53-3A56C854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7C468-917C-392E-3F99-64F75D50A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BDC4C-D15D-EB5B-51CC-78A1E89FB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CEF57-2E49-A137-3CF9-9099A98E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FE6BE-722F-A775-B901-07317AD0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3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1FA6F-C673-F58C-05E9-CB3A9E7C3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C717-0FBA-0B79-53B4-0E43BFCE6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A47A1-CFAE-ACD0-ADFC-5E392C187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DB1F6-C285-99AD-A6F9-F4CDF24F7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3F1B5-4BDE-5BAD-7350-B319441A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A69A5-7F65-6B84-2F7A-6F1BC819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8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E674D-94B5-DDD2-AE5B-D3239A174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050CA-D083-40FF-B66C-C276F18C9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03E96-F48F-8B1A-73A3-D3FC9B8D9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038A0-72F9-2E72-86AB-7AF8D5F36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8EA6C-CA61-2442-1332-1103A3542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A62356-37A2-5A10-67A3-11A46ECDC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63A4B-B14E-B021-0AEE-F4999A08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5DD901-DE1E-3283-D6E7-442374DF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8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CC22-3C6C-D68D-1FC6-39B6DF1C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07D898-7FE5-11C1-D4D7-A2E09D5EF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A6630-1609-C27D-79D8-2CC817A8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3ABF47-44D8-3572-E19F-9660291F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0A9699-4E7A-4C1C-4499-8CD279371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3777C0-876C-E383-036F-B67BCA9D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65FDE-A010-736D-C681-BF59BCD4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7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05C89-F73C-B859-E8D3-69E1072D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56314-5ACE-ACC6-F6E6-B4154619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5EECB-A67B-7C36-DF2D-41C9221AB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CD19A-D8F3-7716-F6DA-844BAF1E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27BBC-B26A-080B-7AAA-5A95650B0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1D6C3-23E7-07ED-713D-FA064774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3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F7340-13C5-6675-1366-7DBE41AEF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1CF915-41C4-D3E2-B821-A1BC5D274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48E92-C0B0-8373-BC67-088122EAB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DEA84D-03E6-FC46-3B99-C6A79D4EC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9F375-5BA5-B223-C482-10276BE1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46CA6-57FF-52C4-584F-85C6565C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9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6D50DF-FD49-1800-A4B9-C22C6B59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2A7CE-BAC0-5A84-3DF8-A7AF58698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FA668-201E-B05D-D627-A88FC2E75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6B85D8-CAE2-4079-93C0-0CF22F6964D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110AF-9E83-C2B7-F06A-139B729F1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B5E89-F1CE-8C03-0460-522DAC6B2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EE9111-C4CF-4D4E-8C0E-A69F271D9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2D3BA-0AF5-0893-79FC-896554B77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3341" y="1671485"/>
            <a:ext cx="6200482" cy="272338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C5B4"/>
                </a:solidFill>
              </a:rPr>
              <a:t>Presentation Title To Be Placed In This Location​</a:t>
            </a:r>
          </a:p>
        </p:txBody>
      </p:sp>
    </p:spTree>
    <p:extLst>
      <p:ext uri="{BB962C8B-B14F-4D97-AF65-F5344CB8AC3E}">
        <p14:creationId xmlns:p14="http://schemas.microsoft.com/office/powerpoint/2010/main" val="393979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7504D-ACA9-48FD-3E54-EF924AD6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2878"/>
                </a:solidFill>
              </a:rPr>
              <a:t>Enter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44DBF-798E-FA07-D85D-0F6C1FC53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322878"/>
                </a:solidFill>
              </a:rPr>
              <a:t>Add your content</a:t>
            </a:r>
          </a:p>
        </p:txBody>
      </p:sp>
    </p:spTree>
    <p:extLst>
      <p:ext uri="{BB962C8B-B14F-4D97-AF65-F5344CB8AC3E}">
        <p14:creationId xmlns:p14="http://schemas.microsoft.com/office/powerpoint/2010/main" val="394004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675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Presentation Title To Be Placed In This Location​</vt:lpstr>
      <vt:lpstr>Enter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Dilyana Hristova</dc:creator>
  <cp:lastModifiedBy>​​Dilyana Hristova​</cp:lastModifiedBy>
  <cp:revision>1</cp:revision>
  <dcterms:created xsi:type="dcterms:W3CDTF">2024-10-04T14:36:43Z</dcterms:created>
  <dcterms:modified xsi:type="dcterms:W3CDTF">2024-10-09T11:26:29Z</dcterms:modified>
</cp:coreProperties>
</file>