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878"/>
    <a:srgbClr val="00C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276B7-492B-4F74-9DFE-D5CEAE917FF9}" v="4" dt="2024-10-09T11:20:32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8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0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4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9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2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2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6B85D8-CAE2-4079-93C0-0CF22F6964D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D3BA-0AF5-0893-79FC-896554B77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8" y="3098800"/>
            <a:ext cx="4657089" cy="204046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Scandia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979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504D-ACA9-48FD-3E54-EF924AD6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878"/>
                </a:solidFill>
                <a:latin typeface="Scandia"/>
              </a:rPr>
              <a:t>Enter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4DBF-798E-FA07-D85D-0F6C1FC5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22878"/>
                </a:solidFill>
                <a:latin typeface="Scandia"/>
              </a:rPr>
              <a:t>Add your content</a:t>
            </a:r>
          </a:p>
        </p:txBody>
      </p:sp>
    </p:spTree>
    <p:extLst>
      <p:ext uri="{BB962C8B-B14F-4D97-AF65-F5344CB8AC3E}">
        <p14:creationId xmlns:p14="http://schemas.microsoft.com/office/powerpoint/2010/main" val="394004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E961-70A7-B7F5-5BE6-99E06762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15BE-39C7-588C-C14F-4B5740316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5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0ac7837df0d4038db1f18d690a232b5a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0ea1f92e6273b8d3c201e31aaecaf23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61E1C4-B222-437C-B8DD-E26AD8F833B4}"/>
</file>

<file path=customXml/itemProps2.xml><?xml version="1.0" encoding="utf-8"?>
<ds:datastoreItem xmlns:ds="http://schemas.openxmlformats.org/officeDocument/2006/customXml" ds:itemID="{CEBD55B1-1A43-457B-8891-542266C7DB8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customXml/itemProps3.xml><?xml version="1.0" encoding="utf-8"?>
<ds:datastoreItem xmlns:ds="http://schemas.openxmlformats.org/officeDocument/2006/customXml" ds:itemID="{1135A2A3-31C4-46B9-B95A-7263D524F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7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Scandia</vt:lpstr>
      <vt:lpstr>Office Theme</vt:lpstr>
      <vt:lpstr>Presentation Title</vt:lpstr>
      <vt:lpstr>Enter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Dilyana Hristova</dc:creator>
  <cp:lastModifiedBy>Nadya Parvanova</cp:lastModifiedBy>
  <cp:revision>2</cp:revision>
  <dcterms:created xsi:type="dcterms:W3CDTF">2024-10-04T14:36:43Z</dcterms:created>
  <dcterms:modified xsi:type="dcterms:W3CDTF">2025-09-12T08:27:41Z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