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57" r:id="rId6"/>
    <p:sldId id="258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2878"/>
    <a:srgbClr val="00C5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B2276B7-492B-4F74-9DFE-D5CEAE917FF9}" v="4" dt="2024-10-09T11:20:32.91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1502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B85D8-CAE2-4079-93C0-0CF22F6964D7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E9111-C4CF-4D4E-8C0E-A69F271D9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1893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B85D8-CAE2-4079-93C0-0CF22F6964D7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E9111-C4CF-4D4E-8C0E-A69F271D9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3031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B85D8-CAE2-4079-93C0-0CF22F6964D7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E9111-C4CF-4D4E-8C0E-A69F271D9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045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B85D8-CAE2-4079-93C0-0CF22F6964D7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E9111-C4CF-4D4E-8C0E-A69F271D9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704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B85D8-CAE2-4079-93C0-0CF22F6964D7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E9111-C4CF-4D4E-8C0E-A69F271D9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3573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B85D8-CAE2-4079-93C0-0CF22F6964D7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E9111-C4CF-4D4E-8C0E-A69F271D9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3959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B85D8-CAE2-4079-93C0-0CF22F6964D7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E9111-C4CF-4D4E-8C0E-A69F271D9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1369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B85D8-CAE2-4079-93C0-0CF22F6964D7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E9111-C4CF-4D4E-8C0E-A69F271D9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1152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B85D8-CAE2-4079-93C0-0CF22F6964D7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E9111-C4CF-4D4E-8C0E-A69F271D9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322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B85D8-CAE2-4079-93C0-0CF22F6964D7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E9111-C4CF-4D4E-8C0E-A69F271D9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2351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B85D8-CAE2-4079-93C0-0CF22F6964D7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E9111-C4CF-4D4E-8C0E-A69F271D9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22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06B85D8-CAE2-4079-93C0-0CF22F6964D7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5EE9111-C4CF-4D4E-8C0E-A69F271D9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080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82D3BA-0AF5-0893-79FC-896554B778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62398" y="3098800"/>
            <a:ext cx="4657089" cy="2040468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chemeClr val="bg1"/>
                </a:solidFill>
                <a:latin typeface="Scandia"/>
              </a:rPr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9397949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37504D-ACA9-48FD-3E54-EF924AD671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322878"/>
                </a:solidFill>
                <a:latin typeface="Scandia"/>
              </a:rPr>
              <a:t>Enter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B44DBF-798E-FA07-D85D-0F6C1FC537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322878"/>
                </a:solidFill>
                <a:latin typeface="Scandia"/>
              </a:rPr>
              <a:t>Add your content</a:t>
            </a:r>
          </a:p>
        </p:txBody>
      </p:sp>
    </p:spTree>
    <p:extLst>
      <p:ext uri="{BB962C8B-B14F-4D97-AF65-F5344CB8AC3E}">
        <p14:creationId xmlns:p14="http://schemas.microsoft.com/office/powerpoint/2010/main" val="39400458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75E961-70A7-B7F5-5BE6-99E0676253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4B15BE-39C7-588C-C14F-4B57403164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6651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f41fa17a-99c4-4c5f-bcb4-a52bd907e64f" xsi:nil="true"/>
    <Number xmlns="f41fa17a-99c4-4c5f-bcb4-a52bd907e64f" xsi:nil="true"/>
    <TaxCatchAll xmlns="eb3f7de7-c935-4ca6-a12c-1f73773710ec" xsi:nil="true"/>
    <_ip_UnifiedCompliancePolicyProperties xmlns="http://schemas.microsoft.com/sharepoint/v3" xsi:nil="true"/>
    <lcf76f155ced4ddcb4097134ff3c332f xmlns="f41fa17a-99c4-4c5f-bcb4-a52bd907e64f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5B846DA9B026F47BC126C9C0F736397" ma:contentTypeVersion="23" ma:contentTypeDescription="Create a new document." ma:contentTypeScope="" ma:versionID="0ac7837df0d4038db1f18d690a232b5a">
  <xsd:schema xmlns:xsd="http://www.w3.org/2001/XMLSchema" xmlns:xs="http://www.w3.org/2001/XMLSchema" xmlns:p="http://schemas.microsoft.com/office/2006/metadata/properties" xmlns:ns1="http://schemas.microsoft.com/sharepoint/v3" xmlns:ns2="f41fa17a-99c4-4c5f-bcb4-a52bd907e64f" xmlns:ns3="eb3f7de7-c935-4ca6-a12c-1f73773710ec" targetNamespace="http://schemas.microsoft.com/office/2006/metadata/properties" ma:root="true" ma:fieldsID="b0ea1f92e6273b8d3c201e31aaecaf23" ns1:_="" ns2:_="" ns3:_="">
    <xsd:import namespace="http://schemas.microsoft.com/sharepoint/v3"/>
    <xsd:import namespace="f41fa17a-99c4-4c5f-bcb4-a52bd907e64f"/>
    <xsd:import namespace="eb3f7de7-c935-4ca6-a12c-1f73773710e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1:_ip_UnifiedCompliancePolicyProperties" minOccurs="0"/>
                <xsd:element ref="ns1:_ip_UnifiedCompliancePolicyUIActio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Image" minOccurs="0"/>
                <xsd:element ref="ns2:Number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1fa17a-99c4-4c5f-bcb4-a52bd907e64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720c72ca-3d5e-4053-bfc4-d5117e56c93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Image" ma:index="28" nillable="true" ma:displayName="Image" ma:format="Thumbnail" ma:internalName="Image">
      <xsd:simpleType>
        <xsd:restriction base="dms:Unknown"/>
      </xsd:simpleType>
    </xsd:element>
    <xsd:element name="Number" ma:index="29" nillable="true" ma:displayName="Number" ma:format="Dropdown" ma:internalName="Number" ma:percentage="FALSE">
      <xsd:simpleType>
        <xsd:restriction base="dms:Number"/>
      </xsd:simpleType>
    </xsd:element>
    <xsd:element name="MediaServiceBillingMetadata" ma:index="30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3f7de7-c935-4ca6-a12c-1f73773710e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7eb20398-0988-4e55-b57f-05d62d7b8281}" ma:internalName="TaxCatchAll" ma:showField="CatchAllData" ma:web="eb3f7de7-c935-4ca6-a12c-1f73773710e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EBD55B1-1A43-457B-8891-542266C7DB8B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f41fa17a-99c4-4c5f-bcb4-a52bd907e64f"/>
    <ds:schemaRef ds:uri="eb3f7de7-c935-4ca6-a12c-1f73773710ec"/>
  </ds:schemaRefs>
</ds:datastoreItem>
</file>

<file path=customXml/itemProps2.xml><?xml version="1.0" encoding="utf-8"?>
<ds:datastoreItem xmlns:ds="http://schemas.openxmlformats.org/officeDocument/2006/customXml" ds:itemID="{1135A2A3-31C4-46B9-B95A-7263D524F81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F61E1C4-B222-437C-B8DD-E26AD8F833B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f41fa17a-99c4-4c5f-bcb4-a52bd907e64f"/>
    <ds:schemaRef ds:uri="eb3f7de7-c935-4ca6-a12c-1f73773710e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</TotalTime>
  <Words>7</Words>
  <Application>Microsoft Office PowerPoint</Application>
  <PresentationFormat>On-screen Show (4:3)</PresentationFormat>
  <Paragraphs>3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Aptos</vt:lpstr>
      <vt:lpstr>Aptos Display</vt:lpstr>
      <vt:lpstr>Arial</vt:lpstr>
      <vt:lpstr>Scandia</vt:lpstr>
      <vt:lpstr>Office Theme</vt:lpstr>
      <vt:lpstr>Presentation Title</vt:lpstr>
      <vt:lpstr>Enter title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Dilyana Hristova</dc:creator>
  <cp:lastModifiedBy>​​Dilyana Hristova​</cp:lastModifiedBy>
  <cp:revision>4</cp:revision>
  <dcterms:created xsi:type="dcterms:W3CDTF">2024-10-04T14:36:43Z</dcterms:created>
  <dcterms:modified xsi:type="dcterms:W3CDTF">2026-04-17T13:13:22Z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0x01010085B846DA9B026F47BC126C9C0F736397</vt:lpwstr>
  </property>
  <property fmtid="{D5CDD505-2E9C-101B-9397-08002B2CF9AE}" pid="3" name="MediaServiceImageTags">
    <vt:lpwstr/>
  </property>
</Properties>
</file>