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7" r:id="rId9"/>
    <p:sldId id="266" r:id="rId10"/>
  </p:sldIdLst>
  <p:sldSz cx="18288000" cy="10287000"/>
  <p:notesSz cx="6858000" cy="9144000"/>
  <p:embeddedFontLst>
    <p:embeddedFont>
      <p:font typeface="Anton" pitchFamily="2" charset="0"/>
      <p:regular r:id="rId11"/>
    </p:embeddedFont>
    <p:embeddedFont>
      <p:font typeface="League Spartan"/>
      <p:regular r:id="rId12"/>
      <p:bold r:id="rId13"/>
    </p:embeddedFont>
    <p:embeddedFont>
      <p:font typeface="League Spartan ExtraBold"/>
      <p:bold r:id="rId14"/>
    </p:embeddedFont>
    <p:embeddedFont>
      <p:font typeface="League Spartan ExtraLight"/>
      <p:regular r:id="rId15"/>
    </p:embeddedFont>
    <p:embeddedFont>
      <p:font typeface="League Spartan Medium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0662"/>
    <a:srgbClr val="12FFDB"/>
    <a:srgbClr val="3B11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54CE51-E407-DB3F-57B5-7C903F799668}" v="59" dt="2026-09-29T13:37:10.0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2" d="100"/>
          <a:sy n="62" d="100"/>
        </p:scale>
        <p:origin x="274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ya Parvanova" userId="S::nparvanova@kenes.com::23a55e36-1434-49fc-802e-70fb0ab7940e" providerId="AD" clId="Web-{7A54CE51-E407-DB3F-57B5-7C903F799668}"/>
    <pc:docChg chg="addSld delSld modSld sldOrd">
      <pc:chgData name="Nadya Parvanova" userId="S::nparvanova@kenes.com::23a55e36-1434-49fc-802e-70fb0ab7940e" providerId="AD" clId="Web-{7A54CE51-E407-DB3F-57B5-7C903F799668}" dt="2026-09-29T13:37:10.084" v="33"/>
      <pc:docMkLst>
        <pc:docMk/>
      </pc:docMkLst>
      <pc:sldChg chg="modSp">
        <pc:chgData name="Nadya Parvanova" userId="S::nparvanova@kenes.com::23a55e36-1434-49fc-802e-70fb0ab7940e" providerId="AD" clId="Web-{7A54CE51-E407-DB3F-57B5-7C903F799668}" dt="2026-09-29T13:36:35.347" v="15" actId="20577"/>
        <pc:sldMkLst>
          <pc:docMk/>
          <pc:sldMk cId="0" sldId="257"/>
        </pc:sldMkLst>
        <pc:spChg chg="mod">
          <ac:chgData name="Nadya Parvanova" userId="S::nparvanova@kenes.com::23a55e36-1434-49fc-802e-70fb0ab7940e" providerId="AD" clId="Web-{7A54CE51-E407-DB3F-57B5-7C903F799668}" dt="2026-09-29T13:36:35.347" v="15" actId="20577"/>
          <ac:spMkLst>
            <pc:docMk/>
            <pc:sldMk cId="0" sldId="257"/>
            <ac:spMk id="9" creationId="{36977A7C-64BE-40D5-9EF4-BA93579A900B}"/>
          </ac:spMkLst>
        </pc:spChg>
        <pc:spChg chg="mod">
          <ac:chgData name="Nadya Parvanova" userId="S::nparvanova@kenes.com::23a55e36-1434-49fc-802e-70fb0ab7940e" providerId="AD" clId="Web-{7A54CE51-E407-DB3F-57B5-7C903F799668}" dt="2026-09-29T13:36:30.206" v="8" actId="20577"/>
          <ac:spMkLst>
            <pc:docMk/>
            <pc:sldMk cId="0" sldId="257"/>
            <ac:spMk id="12" creationId="{40C888AE-FC99-4970-8087-34CA13589440}"/>
          </ac:spMkLst>
        </pc:spChg>
      </pc:sldChg>
      <pc:sldChg chg="modSp">
        <pc:chgData name="Nadya Parvanova" userId="S::nparvanova@kenes.com::23a55e36-1434-49fc-802e-70fb0ab7940e" providerId="AD" clId="Web-{7A54CE51-E407-DB3F-57B5-7C903F799668}" dt="2026-09-29T13:36:45.379" v="22" actId="20577"/>
        <pc:sldMkLst>
          <pc:docMk/>
          <pc:sldMk cId="0" sldId="258"/>
        </pc:sldMkLst>
        <pc:spChg chg="mod">
          <ac:chgData name="Nadya Parvanova" userId="S::nparvanova@kenes.com::23a55e36-1434-49fc-802e-70fb0ab7940e" providerId="AD" clId="Web-{7A54CE51-E407-DB3F-57B5-7C903F799668}" dt="2026-09-29T13:36:45.379" v="22" actId="20577"/>
          <ac:spMkLst>
            <pc:docMk/>
            <pc:sldMk cId="0" sldId="258"/>
            <ac:spMk id="5" creationId="{00000000-0000-0000-0000-000000000000}"/>
          </ac:spMkLst>
        </pc:spChg>
      </pc:sldChg>
      <pc:sldChg chg="modSp">
        <pc:chgData name="Nadya Parvanova" userId="S::nparvanova@kenes.com::23a55e36-1434-49fc-802e-70fb0ab7940e" providerId="AD" clId="Web-{7A54CE51-E407-DB3F-57B5-7C903F799668}" dt="2026-09-29T13:36:50.989" v="25" actId="20577"/>
        <pc:sldMkLst>
          <pc:docMk/>
          <pc:sldMk cId="0" sldId="259"/>
        </pc:sldMkLst>
        <pc:spChg chg="mod">
          <ac:chgData name="Nadya Parvanova" userId="S::nparvanova@kenes.com::23a55e36-1434-49fc-802e-70fb0ab7940e" providerId="AD" clId="Web-{7A54CE51-E407-DB3F-57B5-7C903F799668}" dt="2026-09-29T13:36:50.989" v="25" actId="20577"/>
          <ac:spMkLst>
            <pc:docMk/>
            <pc:sldMk cId="0" sldId="259"/>
            <ac:spMk id="5" creationId="{00000000-0000-0000-0000-000000000000}"/>
          </ac:spMkLst>
        </pc:spChg>
      </pc:sldChg>
      <pc:sldChg chg="del">
        <pc:chgData name="Nadya Parvanova" userId="S::nparvanova@kenes.com::23a55e36-1434-49fc-802e-70fb0ab7940e" providerId="AD" clId="Web-{7A54CE51-E407-DB3F-57B5-7C903F799668}" dt="2026-09-29T13:36:58.646" v="26"/>
        <pc:sldMkLst>
          <pc:docMk/>
          <pc:sldMk cId="0" sldId="265"/>
        </pc:sldMkLst>
      </pc:sldChg>
      <pc:sldChg chg="add ord replId">
        <pc:chgData name="Nadya Parvanova" userId="S::nparvanova@kenes.com::23a55e36-1434-49fc-802e-70fb0ab7940e" providerId="AD" clId="Web-{7A54CE51-E407-DB3F-57B5-7C903F799668}" dt="2026-09-29T13:37:10.084" v="33"/>
        <pc:sldMkLst>
          <pc:docMk/>
          <pc:sldMk cId="1294026810" sldId="267"/>
        </pc:sldMkLst>
      </pc:sldChg>
      <pc:sldChg chg="del">
        <pc:chgData name="Nadya Parvanova" userId="S::nparvanova@kenes.com::23a55e36-1434-49fc-802e-70fb0ab7940e" providerId="AD" clId="Web-{7A54CE51-E407-DB3F-57B5-7C903F799668}" dt="2026-09-29T13:36:58.677" v="29"/>
        <pc:sldMkLst>
          <pc:docMk/>
          <pc:sldMk cId="2262961444" sldId="267"/>
        </pc:sldMkLst>
      </pc:sldChg>
      <pc:sldChg chg="del">
        <pc:chgData name="Nadya Parvanova" userId="S::nparvanova@kenes.com::23a55e36-1434-49fc-802e-70fb0ab7940e" providerId="AD" clId="Web-{7A54CE51-E407-DB3F-57B5-7C903F799668}" dt="2026-09-29T13:36:58.708" v="31"/>
        <pc:sldMkLst>
          <pc:docMk/>
          <pc:sldMk cId="3328094170" sldId="269"/>
        </pc:sldMkLst>
      </pc:sldChg>
      <pc:sldChg chg="del">
        <pc:chgData name="Nadya Parvanova" userId="S::nparvanova@kenes.com::23a55e36-1434-49fc-802e-70fb0ab7940e" providerId="AD" clId="Web-{7A54CE51-E407-DB3F-57B5-7C903F799668}" dt="2026-09-29T13:36:58.693" v="30"/>
        <pc:sldMkLst>
          <pc:docMk/>
          <pc:sldMk cId="3042754924" sldId="270"/>
        </pc:sldMkLst>
      </pc:sldChg>
      <pc:sldChg chg="del">
        <pc:chgData name="Nadya Parvanova" userId="S::nparvanova@kenes.com::23a55e36-1434-49fc-802e-70fb0ab7940e" providerId="AD" clId="Web-{7A54CE51-E407-DB3F-57B5-7C903F799668}" dt="2026-09-29T13:36:58.661" v="28"/>
        <pc:sldMkLst>
          <pc:docMk/>
          <pc:sldMk cId="2613737277" sldId="271"/>
        </pc:sldMkLst>
      </pc:sldChg>
      <pc:sldChg chg="del">
        <pc:chgData name="Nadya Parvanova" userId="S::nparvanova@kenes.com::23a55e36-1434-49fc-802e-70fb0ab7940e" providerId="AD" clId="Web-{7A54CE51-E407-DB3F-57B5-7C903F799668}" dt="2026-09-29T13:36:58.661" v="27"/>
        <pc:sldMkLst>
          <pc:docMk/>
          <pc:sldMk cId="1878145171" sldId="27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3B119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1B06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747490" y="2271952"/>
            <a:ext cx="5314070" cy="5743096"/>
          </a:xfrm>
          <a:custGeom>
            <a:avLst/>
            <a:gdLst/>
            <a:ahLst/>
            <a:cxnLst/>
            <a:rect l="l" t="t" r="r" b="b"/>
            <a:pathLst>
              <a:path w="5314070" h="5743096">
                <a:moveTo>
                  <a:pt x="0" y="0"/>
                </a:moveTo>
                <a:lnTo>
                  <a:pt x="5314069" y="0"/>
                </a:lnTo>
                <a:lnTo>
                  <a:pt x="5314069" y="5743096"/>
                </a:lnTo>
                <a:lnTo>
                  <a:pt x="0" y="57430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>
            <a:off x="3415321" y="1091499"/>
            <a:ext cx="8791960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 flipH="1">
            <a:off x="3405224" y="1075125"/>
            <a:ext cx="0" cy="870979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>
            <a:off x="3415321" y="9193947"/>
            <a:ext cx="8791960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>
            <a:off x="12196543" y="1091499"/>
            <a:ext cx="0" cy="8102448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>
            <a:off x="3414887" y="8340896"/>
            <a:ext cx="0" cy="870979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Freeform 9"/>
          <p:cNvSpPr/>
          <p:nvPr/>
        </p:nvSpPr>
        <p:spPr>
          <a:xfrm>
            <a:off x="6220002" y="6139951"/>
            <a:ext cx="5662741" cy="922292"/>
          </a:xfrm>
          <a:custGeom>
            <a:avLst/>
            <a:gdLst/>
            <a:ahLst/>
            <a:cxnLst/>
            <a:rect l="l" t="t" r="r" b="b"/>
            <a:pathLst>
              <a:path w="5662741" h="922292">
                <a:moveTo>
                  <a:pt x="0" y="0"/>
                </a:moveTo>
                <a:lnTo>
                  <a:pt x="5662742" y="0"/>
                </a:lnTo>
                <a:lnTo>
                  <a:pt x="5662742" y="922293"/>
                </a:lnTo>
                <a:lnTo>
                  <a:pt x="0" y="9222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586" t="-149684" b="-332112"/>
            </a:stretch>
          </a:blipFill>
        </p:spPr>
        <p:txBody>
          <a:bodyPr/>
          <a:lstStyle/>
          <a:p>
            <a:endParaRPr lang="en-US" dirty="0">
              <a:latin typeface="Anton" charset="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249354" y="3424781"/>
            <a:ext cx="8435449" cy="2777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9995"/>
              </a:lnSpc>
            </a:pPr>
            <a:r>
              <a:rPr lang="en-US" sz="12100" b="1" spc="-777" dirty="0" err="1">
                <a:solidFill>
                  <a:srgbClr val="FFFFFF"/>
                </a:solidFill>
                <a:latin typeface="League Spartan" pitchFamily="2" charset="0"/>
                <a:ea typeface="League Spartan"/>
                <a:cs typeface="League Spartan"/>
                <a:sym typeface="League Spartan"/>
              </a:rPr>
              <a:t>Govtech</a:t>
            </a:r>
            <a:r>
              <a:rPr lang="en-US" sz="12100" b="1" spc="-777" dirty="0">
                <a:solidFill>
                  <a:srgbClr val="FFFFFF"/>
                </a:solidFill>
                <a:latin typeface="League Spartan" pitchFamily="2" charset="0"/>
                <a:ea typeface="League Spartan"/>
                <a:cs typeface="League Spartan"/>
                <a:sym typeface="League Spartan"/>
              </a:rPr>
              <a:t> </a:t>
            </a:r>
          </a:p>
          <a:p>
            <a:pPr algn="just">
              <a:lnSpc>
                <a:spcPts val="9995"/>
              </a:lnSpc>
            </a:pPr>
            <a:r>
              <a:rPr lang="en-US" sz="12100" b="1" spc="-777" dirty="0">
                <a:solidFill>
                  <a:srgbClr val="FFFFFF"/>
                </a:solidFill>
                <a:latin typeface="League Spartan" pitchFamily="2" charset="0"/>
                <a:ea typeface="League Spartan"/>
                <a:cs typeface="League Spartan"/>
                <a:sym typeface="League Spartan"/>
              </a:rPr>
              <a:t>4 Impact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894385" y="6075939"/>
            <a:ext cx="2063113" cy="294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23"/>
              </a:lnSpc>
            </a:pPr>
            <a:r>
              <a:rPr lang="en-US" sz="1730" b="1" dirty="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g4i-congress.com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860350" y="5024129"/>
            <a:ext cx="3132250" cy="832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951"/>
              </a:lnSpc>
            </a:pPr>
            <a:r>
              <a:rPr lang="en-US" sz="4986" b="1" dirty="0">
                <a:solidFill>
                  <a:srgbClr val="12FFD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MADRID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253679" y="3753418"/>
            <a:ext cx="2728297" cy="551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513"/>
              </a:lnSpc>
            </a:pPr>
            <a:r>
              <a:rPr lang="en-US" sz="3237" b="1" dirty="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4. — 6. MAY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134865" y="4006357"/>
            <a:ext cx="2857735" cy="1216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0014"/>
              </a:lnSpc>
            </a:pPr>
            <a:r>
              <a:rPr lang="en-US" sz="7183" b="1" dirty="0">
                <a:solidFill>
                  <a:srgbClr val="12FFD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2027</a:t>
            </a:r>
          </a:p>
        </p:txBody>
      </p:sp>
      <p:sp>
        <p:nvSpPr>
          <p:cNvPr id="15" name="Freeform 15"/>
          <p:cNvSpPr/>
          <p:nvPr/>
        </p:nvSpPr>
        <p:spPr>
          <a:xfrm>
            <a:off x="14199429" y="1531291"/>
            <a:ext cx="2836796" cy="1679898"/>
          </a:xfrm>
          <a:custGeom>
            <a:avLst/>
            <a:gdLst/>
            <a:ahLst/>
            <a:cxnLst/>
            <a:rect l="l" t="t" r="r" b="b"/>
            <a:pathLst>
              <a:path w="2836796" h="1679898">
                <a:moveTo>
                  <a:pt x="0" y="0"/>
                </a:moveTo>
                <a:lnTo>
                  <a:pt x="2836796" y="0"/>
                </a:lnTo>
                <a:lnTo>
                  <a:pt x="2836796" y="1679898"/>
                </a:lnTo>
                <a:lnTo>
                  <a:pt x="0" y="16798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9023" r="-147433"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13504792" y="8082119"/>
            <a:ext cx="3640208" cy="904909"/>
            <a:chOff x="0" y="0"/>
            <a:chExt cx="4853610" cy="1206545"/>
          </a:xfrm>
        </p:grpSpPr>
        <p:sp>
          <p:nvSpPr>
            <p:cNvPr id="17" name="Freeform 17"/>
            <p:cNvSpPr/>
            <p:nvPr/>
          </p:nvSpPr>
          <p:spPr>
            <a:xfrm>
              <a:off x="1835283" y="0"/>
              <a:ext cx="3018328" cy="1206545"/>
            </a:xfrm>
            <a:custGeom>
              <a:avLst/>
              <a:gdLst/>
              <a:ahLst/>
              <a:cxnLst/>
              <a:rect l="l" t="t" r="r" b="b"/>
              <a:pathLst>
                <a:path w="3018328" h="1206545">
                  <a:moveTo>
                    <a:pt x="0" y="0"/>
                  </a:moveTo>
                  <a:lnTo>
                    <a:pt x="3018327" y="0"/>
                  </a:lnTo>
                  <a:lnTo>
                    <a:pt x="3018327" y="1206545"/>
                  </a:lnTo>
                  <a:lnTo>
                    <a:pt x="0" y="12065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>
              <a:off x="0" y="252051"/>
              <a:ext cx="1592928" cy="683366"/>
            </a:xfrm>
            <a:custGeom>
              <a:avLst/>
              <a:gdLst/>
              <a:ahLst/>
              <a:cxnLst/>
              <a:rect l="l" t="t" r="r" b="b"/>
              <a:pathLst>
                <a:path w="1592928" h="683366">
                  <a:moveTo>
                    <a:pt x="0" y="0"/>
                  </a:moveTo>
                  <a:lnTo>
                    <a:pt x="1592928" y="0"/>
                  </a:lnTo>
                  <a:lnTo>
                    <a:pt x="1592928" y="683365"/>
                  </a:lnTo>
                  <a:lnTo>
                    <a:pt x="0" y="6833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066800" y="8908077"/>
            <a:ext cx="2183428" cy="2852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2211"/>
              </a:lnSpc>
              <a:spcBef>
                <a:spcPct val="0"/>
              </a:spcBef>
            </a:pPr>
            <a:r>
              <a:rPr lang="en-US" sz="2000" b="1" u="none" strike="noStrike" dirty="0">
                <a:solidFill>
                  <a:srgbClr val="12FFD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PRESENTED BY: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66800" y="9212944"/>
            <a:ext cx="1734807" cy="266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54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FFFFFF"/>
                </a:solidFill>
                <a:latin typeface="League Spartan Medium" pitchFamily="2" charset="0"/>
                <a:ea typeface="League Spartan"/>
                <a:cs typeface="League Spartan"/>
                <a:sym typeface="League Spartan"/>
              </a:rPr>
              <a:t>xxxxxx</a:t>
            </a:r>
            <a:endParaRPr lang="en-US" sz="1600" dirty="0">
              <a:solidFill>
                <a:srgbClr val="FFFFFF"/>
              </a:solidFill>
              <a:latin typeface="League Spartan Medium" pitchFamily="2" charset="0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484893" y="8908077"/>
            <a:ext cx="1590715" cy="2852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11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12FFD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DATE:</a:t>
            </a: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54F6DA34-6E3A-403E-A89E-2FAE1C44B697}"/>
              </a:ext>
            </a:extLst>
          </p:cNvPr>
          <p:cNvSpPr txBox="1"/>
          <p:nvPr/>
        </p:nvSpPr>
        <p:spPr>
          <a:xfrm>
            <a:off x="3484893" y="9212944"/>
            <a:ext cx="1734807" cy="266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54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FFFFFF"/>
                </a:solidFill>
                <a:latin typeface="League Spartan Medium" pitchFamily="2" charset="0"/>
                <a:ea typeface="League Spartan"/>
                <a:cs typeface="League Spartan"/>
                <a:sym typeface="League Spartan"/>
              </a:rPr>
              <a:t>xxxx</a:t>
            </a:r>
            <a:endParaRPr lang="en-US" sz="1600" dirty="0">
              <a:solidFill>
                <a:srgbClr val="FFFFFF"/>
              </a:solidFill>
              <a:latin typeface="League Spartan Medium" pitchFamily="2" charset="0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36977A7C-64BE-40D5-9EF4-BA93579A900B}"/>
              </a:ext>
            </a:extLst>
          </p:cNvPr>
          <p:cNvSpPr txBox="1"/>
          <p:nvPr/>
        </p:nvSpPr>
        <p:spPr>
          <a:xfrm>
            <a:off x="1090656" y="807508"/>
            <a:ext cx="16054344" cy="2509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>
              <a:lnSpc>
                <a:spcPts val="19100"/>
              </a:lnSpc>
              <a:spcBef>
                <a:spcPct val="0"/>
              </a:spcBef>
            </a:pPr>
            <a:r>
              <a:rPr lang="en-US" sz="19850" b="1" spc="-258" dirty="0">
                <a:solidFill>
                  <a:srgbClr val="1B0662"/>
                </a:solidFill>
                <a:latin typeface="League Spartan"/>
                <a:sym typeface="League Spartan"/>
              </a:rPr>
              <a:t>TITLE HERE</a:t>
            </a:r>
            <a:endParaRPr lang="en-US" dirty="0"/>
          </a:p>
        </p:txBody>
      </p:sp>
      <p:sp>
        <p:nvSpPr>
          <p:cNvPr id="12" name="TextBox 4">
            <a:extLst>
              <a:ext uri="{FF2B5EF4-FFF2-40B4-BE49-F238E27FC236}">
                <a16:creationId xmlns:a16="http://schemas.microsoft.com/office/drawing/2014/main" id="{40C888AE-FC99-4970-8087-34CA13589440}"/>
              </a:ext>
            </a:extLst>
          </p:cNvPr>
          <p:cNvSpPr txBox="1"/>
          <p:nvPr/>
        </p:nvSpPr>
        <p:spPr>
          <a:xfrm>
            <a:off x="862056" y="571500"/>
            <a:ext cx="16054344" cy="2509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>
              <a:lnSpc>
                <a:spcPts val="19100"/>
              </a:lnSpc>
              <a:spcBef>
                <a:spcPct val="0"/>
              </a:spcBef>
            </a:pPr>
            <a:r>
              <a:rPr lang="en-US" sz="19850" b="1" spc="-258" dirty="0">
                <a:solidFill>
                  <a:srgbClr val="12FFDB"/>
                </a:solidFill>
                <a:latin typeface="League Spartan"/>
              </a:rPr>
              <a:t>TITLE HERE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06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4457700"/>
            <a:ext cx="564591" cy="564591"/>
            <a:chOff x="0" y="0"/>
            <a:chExt cx="148699" cy="148699"/>
          </a:xfrm>
          <a:solidFill>
            <a:srgbClr val="3B119E"/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148699" cy="148699"/>
            </a:xfrm>
            <a:custGeom>
              <a:avLst/>
              <a:gdLst/>
              <a:ahLst/>
              <a:cxnLst/>
              <a:rect l="l" t="t" r="r" b="b"/>
              <a:pathLst>
                <a:path w="148699" h="148699">
                  <a:moveTo>
                    <a:pt x="0" y="0"/>
                  </a:moveTo>
                  <a:lnTo>
                    <a:pt x="148699" y="0"/>
                  </a:lnTo>
                  <a:lnTo>
                    <a:pt x="148699" y="148699"/>
                  </a:lnTo>
                  <a:lnTo>
                    <a:pt x="0" y="148699"/>
                  </a:lnTo>
                  <a:close/>
                </a:path>
              </a:pathLst>
            </a:custGeom>
            <a:grpFill/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148699" cy="148699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969827" y="965033"/>
            <a:ext cx="16367397" cy="1926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14999"/>
              </a:lnSpc>
              <a:spcBef>
                <a:spcPct val="0"/>
              </a:spcBef>
            </a:pPr>
            <a:r>
              <a:rPr lang="en-US" sz="13500" b="1" spc="-175" dirty="0">
                <a:solidFill>
                  <a:srgbClr val="FFFFFF">
                    <a:alpha val="50980"/>
                  </a:srgbClr>
                </a:solidFill>
                <a:latin typeface="League Spartan ExtraBold"/>
                <a:sym typeface="League Spartan"/>
              </a:rPr>
              <a:t>Title</a:t>
            </a:r>
            <a:endParaRPr lang="en-US" dirty="0"/>
          </a:p>
        </p:txBody>
      </p:sp>
      <p:sp>
        <p:nvSpPr>
          <p:cNvPr id="6" name="TextBox 6"/>
          <p:cNvSpPr txBox="1"/>
          <p:nvPr/>
        </p:nvSpPr>
        <p:spPr>
          <a:xfrm>
            <a:off x="1028700" y="5184216"/>
            <a:ext cx="4152900" cy="3870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18"/>
              </a:lnSpc>
            </a:pPr>
            <a:r>
              <a:rPr lang="en-US" sz="3200" b="1" spc="-23" dirty="0">
                <a:solidFill>
                  <a:srgbClr val="12FFDB"/>
                </a:solidFill>
                <a:latin typeface="League Spartan ExtraBold" pitchFamily="2" charset="0"/>
                <a:ea typeface="Anton"/>
                <a:cs typeface="Anton"/>
                <a:sym typeface="Anton"/>
              </a:rPr>
              <a:t>TOPIC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5641369"/>
            <a:ext cx="4765582" cy="3877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/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Lorem ipsum dolor sit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amet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consectetur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adipiscing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elit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Quisque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non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elit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mauris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Cras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euismod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metus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ac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finibus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finibus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felis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dui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suscipit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purus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a maximus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leo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ligula at dolor. Morbi et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malesuada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purus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Phasellus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a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lacus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sit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amet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urna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tempor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sollicitudin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</a:p>
          <a:p>
            <a:pPr algn="just"/>
            <a:endParaRPr lang="en-US" spc="-12" dirty="0">
              <a:solidFill>
                <a:srgbClr val="FFFFFF"/>
              </a:solidFill>
              <a:latin typeface="League Spartan ExtraLight" pitchFamily="2" charset="0"/>
              <a:ea typeface="Arial Unicode"/>
              <a:cs typeface="Arial Unicode"/>
              <a:sym typeface="Arial Unicode"/>
            </a:endParaRPr>
          </a:p>
          <a:p>
            <a:pPr algn="just"/>
            <a:endParaRPr lang="en-US" spc="-12" dirty="0">
              <a:solidFill>
                <a:srgbClr val="FFFFFF"/>
              </a:solidFill>
              <a:latin typeface="League Spartan ExtraLight" pitchFamily="2" charset="0"/>
              <a:ea typeface="Arial Unicode"/>
              <a:cs typeface="Arial Unicode"/>
              <a:sym typeface="Arial Unicode"/>
            </a:endParaRPr>
          </a:p>
          <a:p>
            <a:pPr algn="just"/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Cras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pretium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tempor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elit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blandit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egestas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Donec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sed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dignissim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augue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Suspendisse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ac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vulputate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leo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Cras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aliquet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nunc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ac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velit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cursus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viverra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In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hac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habitasse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platea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dictumst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Nam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tortor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urna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semper ac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nulla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id,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porttitor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semper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felis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Phasellus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blandit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eros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viverra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ultricies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nibh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nec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viverra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ipsum. Ut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nec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gravida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massa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eu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convallis est.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46108" y="4554274"/>
            <a:ext cx="329776" cy="401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18"/>
              </a:lnSpc>
            </a:pPr>
            <a:r>
              <a:rPr lang="en-US" sz="3500" spc="-23" dirty="0">
                <a:solidFill>
                  <a:srgbClr val="12FFDB"/>
                </a:solidFill>
                <a:latin typeface="League Spartan ExtraBold" pitchFamily="2" charset="0"/>
                <a:ea typeface="Anton"/>
                <a:cs typeface="Anton"/>
                <a:sym typeface="Anton"/>
              </a:rPr>
              <a:t>1.</a:t>
            </a:r>
          </a:p>
        </p:txBody>
      </p:sp>
      <p:sp>
        <p:nvSpPr>
          <p:cNvPr id="25" name="TextBox 6">
            <a:extLst>
              <a:ext uri="{FF2B5EF4-FFF2-40B4-BE49-F238E27FC236}">
                <a16:creationId xmlns:a16="http://schemas.microsoft.com/office/drawing/2014/main" id="{33FA0E1D-5851-4082-B4D9-17EF25C7EE6C}"/>
              </a:ext>
            </a:extLst>
          </p:cNvPr>
          <p:cNvSpPr txBox="1"/>
          <p:nvPr/>
        </p:nvSpPr>
        <p:spPr>
          <a:xfrm>
            <a:off x="6629400" y="5179067"/>
            <a:ext cx="4152900" cy="3870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18"/>
              </a:lnSpc>
            </a:pPr>
            <a:r>
              <a:rPr lang="en-US" sz="3200" b="1" spc="-23" dirty="0">
                <a:solidFill>
                  <a:srgbClr val="12FFDB"/>
                </a:solidFill>
                <a:latin typeface="League Spartan ExtraBold" pitchFamily="2" charset="0"/>
                <a:ea typeface="Anton"/>
                <a:cs typeface="Anton"/>
                <a:sym typeface="Anton"/>
              </a:rPr>
              <a:t>TOPIC</a:t>
            </a:r>
          </a:p>
        </p:txBody>
      </p:sp>
      <p:sp>
        <p:nvSpPr>
          <p:cNvPr id="27" name="TextBox 6">
            <a:extLst>
              <a:ext uri="{FF2B5EF4-FFF2-40B4-BE49-F238E27FC236}">
                <a16:creationId xmlns:a16="http://schemas.microsoft.com/office/drawing/2014/main" id="{D658AE11-5EF7-4CC8-AB4F-36B490213EA3}"/>
              </a:ext>
            </a:extLst>
          </p:cNvPr>
          <p:cNvSpPr txBox="1"/>
          <p:nvPr/>
        </p:nvSpPr>
        <p:spPr>
          <a:xfrm>
            <a:off x="12479302" y="5181812"/>
            <a:ext cx="4152900" cy="3870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18"/>
              </a:lnSpc>
            </a:pPr>
            <a:r>
              <a:rPr lang="en-US" sz="3200" b="1" spc="-23" dirty="0">
                <a:solidFill>
                  <a:srgbClr val="12FFDB"/>
                </a:solidFill>
                <a:latin typeface="League Spartan ExtraBold" pitchFamily="2" charset="0"/>
                <a:ea typeface="Anton"/>
                <a:cs typeface="Anton"/>
                <a:sym typeface="Anton"/>
              </a:rPr>
              <a:t>TOPIC</a:t>
            </a:r>
          </a:p>
        </p:txBody>
      </p:sp>
      <p:sp>
        <p:nvSpPr>
          <p:cNvPr id="32" name="TextBox 7">
            <a:extLst>
              <a:ext uri="{FF2B5EF4-FFF2-40B4-BE49-F238E27FC236}">
                <a16:creationId xmlns:a16="http://schemas.microsoft.com/office/drawing/2014/main" id="{B6468045-3BF9-4E71-82D6-ECDEA76D5305}"/>
              </a:ext>
            </a:extLst>
          </p:cNvPr>
          <p:cNvSpPr txBox="1"/>
          <p:nvPr/>
        </p:nvSpPr>
        <p:spPr>
          <a:xfrm>
            <a:off x="6629400" y="5641369"/>
            <a:ext cx="4765582" cy="3877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/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Lorem ipsum dolor sit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amet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consectetur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adipiscing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elit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Quisque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non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elit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mauris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Cras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euismod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metus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ac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finibus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finibus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felis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dui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suscipit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purus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a maximus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leo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ligula at dolor. Morbi et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malesuada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purus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Phasellus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a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lacus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sit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amet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urna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tempor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sollicitudin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</a:p>
          <a:p>
            <a:pPr algn="just"/>
            <a:endParaRPr lang="en-US" spc="-12" dirty="0">
              <a:solidFill>
                <a:srgbClr val="FFFFFF"/>
              </a:solidFill>
              <a:latin typeface="League Spartan ExtraLight" pitchFamily="2" charset="0"/>
              <a:ea typeface="Arial Unicode"/>
              <a:cs typeface="Arial Unicode"/>
              <a:sym typeface="Arial Unicode"/>
            </a:endParaRPr>
          </a:p>
          <a:p>
            <a:pPr algn="just"/>
            <a:endParaRPr lang="en-US" spc="-12" dirty="0">
              <a:solidFill>
                <a:srgbClr val="FFFFFF"/>
              </a:solidFill>
              <a:latin typeface="League Spartan ExtraLight" pitchFamily="2" charset="0"/>
              <a:ea typeface="Arial Unicode"/>
              <a:cs typeface="Arial Unicode"/>
              <a:sym typeface="Arial Unicode"/>
            </a:endParaRPr>
          </a:p>
          <a:p>
            <a:pPr algn="just"/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Cras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pretium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tempor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elit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blandit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egestas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Donec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sed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dignissim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augue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Suspendisse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ac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vulputate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leo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Cras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aliquet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nunc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ac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velit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cursus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viverra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In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hac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habitasse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platea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dictumst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Nam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tortor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urna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semper ac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nulla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id,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porttitor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semper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felis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Phasellus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blandit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eros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viverra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ultricies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nibh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nec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viverra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ipsum. Ut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nec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gravida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massa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eu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convallis est.</a:t>
            </a:r>
          </a:p>
        </p:txBody>
      </p:sp>
      <p:sp>
        <p:nvSpPr>
          <p:cNvPr id="33" name="TextBox 7">
            <a:extLst>
              <a:ext uri="{FF2B5EF4-FFF2-40B4-BE49-F238E27FC236}">
                <a16:creationId xmlns:a16="http://schemas.microsoft.com/office/drawing/2014/main" id="{234A3709-8977-4A21-A3BB-B7826E8DAE14}"/>
              </a:ext>
            </a:extLst>
          </p:cNvPr>
          <p:cNvSpPr txBox="1"/>
          <p:nvPr/>
        </p:nvSpPr>
        <p:spPr>
          <a:xfrm>
            <a:off x="12493718" y="5636014"/>
            <a:ext cx="4765582" cy="3877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/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Lorem ipsum dolor sit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amet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consectetur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adipiscing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elit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Quisque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non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elit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mauris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Cras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euismod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metus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ac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finibus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finibus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felis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dui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suscipit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purus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a maximus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leo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ligula at dolor. Morbi et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malesuada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purus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Phasellus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a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lacus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sit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amet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urna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tempor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sollicitudin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</a:p>
          <a:p>
            <a:pPr algn="just"/>
            <a:endParaRPr lang="en-US" spc="-12" dirty="0">
              <a:solidFill>
                <a:srgbClr val="FFFFFF"/>
              </a:solidFill>
              <a:latin typeface="League Spartan ExtraLight" pitchFamily="2" charset="0"/>
              <a:ea typeface="Arial Unicode"/>
              <a:cs typeface="Arial Unicode"/>
              <a:sym typeface="Arial Unicode"/>
            </a:endParaRPr>
          </a:p>
          <a:p>
            <a:pPr algn="just"/>
            <a:endParaRPr lang="en-US" spc="-12" dirty="0">
              <a:solidFill>
                <a:srgbClr val="FFFFFF"/>
              </a:solidFill>
              <a:latin typeface="League Spartan ExtraLight" pitchFamily="2" charset="0"/>
              <a:ea typeface="Arial Unicode"/>
              <a:cs typeface="Arial Unicode"/>
              <a:sym typeface="Arial Unicode"/>
            </a:endParaRPr>
          </a:p>
          <a:p>
            <a:pPr algn="just"/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Cras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pretium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tempor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elit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blandit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egestas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Donec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sed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dignissim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augue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Suspendisse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ac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vulputate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leo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Cras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aliquet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nunc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ac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velit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cursus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viverra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In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hac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habitasse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platea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dictumst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Nam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tortor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urna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semper ac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nulla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id,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porttitor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semper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felis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Phasellus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blandit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eros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viverra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ultricies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nibh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nec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viverra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ipsum. Ut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nec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gravida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massa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eu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convallis est.</a:t>
            </a:r>
          </a:p>
        </p:txBody>
      </p:sp>
      <p:grpSp>
        <p:nvGrpSpPr>
          <p:cNvPr id="34" name="Group 2">
            <a:extLst>
              <a:ext uri="{FF2B5EF4-FFF2-40B4-BE49-F238E27FC236}">
                <a16:creationId xmlns:a16="http://schemas.microsoft.com/office/drawing/2014/main" id="{051EBFAB-DB55-4826-B562-B546CB100B60}"/>
              </a:ext>
            </a:extLst>
          </p:cNvPr>
          <p:cNvGrpSpPr/>
          <p:nvPr/>
        </p:nvGrpSpPr>
        <p:grpSpPr>
          <a:xfrm>
            <a:off x="6593840" y="4457700"/>
            <a:ext cx="564591" cy="564591"/>
            <a:chOff x="0" y="0"/>
            <a:chExt cx="148699" cy="148699"/>
          </a:xfrm>
          <a:solidFill>
            <a:srgbClr val="3B119E"/>
          </a:solidFill>
        </p:grpSpPr>
        <p:sp>
          <p:nvSpPr>
            <p:cNvPr id="35" name="Freeform 3">
              <a:extLst>
                <a:ext uri="{FF2B5EF4-FFF2-40B4-BE49-F238E27FC236}">
                  <a16:creationId xmlns:a16="http://schemas.microsoft.com/office/drawing/2014/main" id="{5B78D43C-9ABB-4BBB-88FF-9D1470C8C3DB}"/>
                </a:ext>
              </a:extLst>
            </p:cNvPr>
            <p:cNvSpPr/>
            <p:nvPr/>
          </p:nvSpPr>
          <p:spPr>
            <a:xfrm>
              <a:off x="0" y="0"/>
              <a:ext cx="148699" cy="148699"/>
            </a:xfrm>
            <a:custGeom>
              <a:avLst/>
              <a:gdLst/>
              <a:ahLst/>
              <a:cxnLst/>
              <a:rect l="l" t="t" r="r" b="b"/>
              <a:pathLst>
                <a:path w="148699" h="148699">
                  <a:moveTo>
                    <a:pt x="0" y="0"/>
                  </a:moveTo>
                  <a:lnTo>
                    <a:pt x="148699" y="0"/>
                  </a:lnTo>
                  <a:lnTo>
                    <a:pt x="148699" y="148699"/>
                  </a:lnTo>
                  <a:lnTo>
                    <a:pt x="0" y="148699"/>
                  </a:lnTo>
                  <a:close/>
                </a:path>
              </a:pathLst>
            </a:custGeom>
            <a:grpFill/>
          </p:spPr>
        </p:sp>
        <p:sp>
          <p:nvSpPr>
            <p:cNvPr id="36" name="TextBox 4">
              <a:extLst>
                <a:ext uri="{FF2B5EF4-FFF2-40B4-BE49-F238E27FC236}">
                  <a16:creationId xmlns:a16="http://schemas.microsoft.com/office/drawing/2014/main" id="{1A1DFB55-4989-46C4-AECC-6900DDD30C74}"/>
                </a:ext>
              </a:extLst>
            </p:cNvPr>
            <p:cNvSpPr txBox="1"/>
            <p:nvPr/>
          </p:nvSpPr>
          <p:spPr>
            <a:xfrm>
              <a:off x="0" y="0"/>
              <a:ext cx="148699" cy="148699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37" name="TextBox 18">
            <a:extLst>
              <a:ext uri="{FF2B5EF4-FFF2-40B4-BE49-F238E27FC236}">
                <a16:creationId xmlns:a16="http://schemas.microsoft.com/office/drawing/2014/main" id="{A97F550C-3A61-42B9-ADCF-788C122BED12}"/>
              </a:ext>
            </a:extLst>
          </p:cNvPr>
          <p:cNvSpPr txBox="1"/>
          <p:nvPr/>
        </p:nvSpPr>
        <p:spPr>
          <a:xfrm>
            <a:off x="6711247" y="4554274"/>
            <a:ext cx="447183" cy="3981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18"/>
              </a:lnSpc>
            </a:pPr>
            <a:r>
              <a:rPr lang="en-US" sz="3500" spc="-23" dirty="0">
                <a:solidFill>
                  <a:srgbClr val="12FFDB"/>
                </a:solidFill>
                <a:latin typeface="League Spartan ExtraBold" pitchFamily="2" charset="0"/>
                <a:ea typeface="Anton"/>
                <a:cs typeface="Anton"/>
                <a:sym typeface="Anton"/>
              </a:rPr>
              <a:t>2.</a:t>
            </a:r>
          </a:p>
        </p:txBody>
      </p:sp>
      <p:grpSp>
        <p:nvGrpSpPr>
          <p:cNvPr id="38" name="Group 2">
            <a:extLst>
              <a:ext uri="{FF2B5EF4-FFF2-40B4-BE49-F238E27FC236}">
                <a16:creationId xmlns:a16="http://schemas.microsoft.com/office/drawing/2014/main" id="{614E817E-E690-4F29-A262-17690C17AC21}"/>
              </a:ext>
            </a:extLst>
          </p:cNvPr>
          <p:cNvGrpSpPr/>
          <p:nvPr/>
        </p:nvGrpSpPr>
        <p:grpSpPr>
          <a:xfrm>
            <a:off x="12497536" y="4457700"/>
            <a:ext cx="564591" cy="564591"/>
            <a:chOff x="0" y="0"/>
            <a:chExt cx="148699" cy="148699"/>
          </a:xfrm>
          <a:solidFill>
            <a:srgbClr val="3B119E"/>
          </a:solidFill>
        </p:grpSpPr>
        <p:sp>
          <p:nvSpPr>
            <p:cNvPr id="39" name="Freeform 3">
              <a:extLst>
                <a:ext uri="{FF2B5EF4-FFF2-40B4-BE49-F238E27FC236}">
                  <a16:creationId xmlns:a16="http://schemas.microsoft.com/office/drawing/2014/main" id="{98732AF5-A058-4289-A317-1DBEAE66AE27}"/>
                </a:ext>
              </a:extLst>
            </p:cNvPr>
            <p:cNvSpPr/>
            <p:nvPr/>
          </p:nvSpPr>
          <p:spPr>
            <a:xfrm>
              <a:off x="0" y="0"/>
              <a:ext cx="148699" cy="148699"/>
            </a:xfrm>
            <a:custGeom>
              <a:avLst/>
              <a:gdLst/>
              <a:ahLst/>
              <a:cxnLst/>
              <a:rect l="l" t="t" r="r" b="b"/>
              <a:pathLst>
                <a:path w="148699" h="148699">
                  <a:moveTo>
                    <a:pt x="0" y="0"/>
                  </a:moveTo>
                  <a:lnTo>
                    <a:pt x="148699" y="0"/>
                  </a:lnTo>
                  <a:lnTo>
                    <a:pt x="148699" y="148699"/>
                  </a:lnTo>
                  <a:lnTo>
                    <a:pt x="0" y="148699"/>
                  </a:lnTo>
                  <a:close/>
                </a:path>
              </a:pathLst>
            </a:custGeom>
            <a:grpFill/>
          </p:spPr>
        </p:sp>
        <p:sp>
          <p:nvSpPr>
            <p:cNvPr id="40" name="TextBox 4">
              <a:extLst>
                <a:ext uri="{FF2B5EF4-FFF2-40B4-BE49-F238E27FC236}">
                  <a16:creationId xmlns:a16="http://schemas.microsoft.com/office/drawing/2014/main" id="{499EA667-D4B1-4DBF-B15A-091DDD8B3618}"/>
                </a:ext>
              </a:extLst>
            </p:cNvPr>
            <p:cNvSpPr txBox="1"/>
            <p:nvPr/>
          </p:nvSpPr>
          <p:spPr>
            <a:xfrm>
              <a:off x="0" y="0"/>
              <a:ext cx="148699" cy="148699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41" name="TextBox 18">
            <a:extLst>
              <a:ext uri="{FF2B5EF4-FFF2-40B4-BE49-F238E27FC236}">
                <a16:creationId xmlns:a16="http://schemas.microsoft.com/office/drawing/2014/main" id="{5B96900D-1848-4DA0-8F86-8FADD7A4FD45}"/>
              </a:ext>
            </a:extLst>
          </p:cNvPr>
          <p:cNvSpPr txBox="1"/>
          <p:nvPr/>
        </p:nvSpPr>
        <p:spPr>
          <a:xfrm>
            <a:off x="12614943" y="4554274"/>
            <a:ext cx="447183" cy="3981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18"/>
              </a:lnSpc>
            </a:pPr>
            <a:r>
              <a:rPr lang="en-US" sz="3500" spc="-23" dirty="0">
                <a:solidFill>
                  <a:srgbClr val="12FFDB"/>
                </a:solidFill>
                <a:latin typeface="League Spartan ExtraBold" pitchFamily="2" charset="0"/>
                <a:ea typeface="Anton"/>
                <a:cs typeface="Anton"/>
                <a:sym typeface="Anton"/>
              </a:rPr>
              <a:t>3.</a:t>
            </a:r>
          </a:p>
        </p:txBody>
      </p:sp>
      <p:grpSp>
        <p:nvGrpSpPr>
          <p:cNvPr id="42" name="Group 21">
            <a:extLst>
              <a:ext uri="{FF2B5EF4-FFF2-40B4-BE49-F238E27FC236}">
                <a16:creationId xmlns:a16="http://schemas.microsoft.com/office/drawing/2014/main" id="{A66CFA40-24A9-40B1-A28A-9079F40CA783}"/>
              </a:ext>
            </a:extLst>
          </p:cNvPr>
          <p:cNvGrpSpPr/>
          <p:nvPr/>
        </p:nvGrpSpPr>
        <p:grpSpPr>
          <a:xfrm>
            <a:off x="16032362" y="925150"/>
            <a:ext cx="1644830" cy="1551350"/>
            <a:chOff x="0" y="0"/>
            <a:chExt cx="2193107" cy="2068467"/>
          </a:xfrm>
        </p:grpSpPr>
        <p:sp>
          <p:nvSpPr>
            <p:cNvPr id="43" name="Freeform 22">
              <a:extLst>
                <a:ext uri="{FF2B5EF4-FFF2-40B4-BE49-F238E27FC236}">
                  <a16:creationId xmlns:a16="http://schemas.microsoft.com/office/drawing/2014/main" id="{4640A67F-E071-493D-A373-8747079CB549}"/>
                </a:ext>
              </a:extLst>
            </p:cNvPr>
            <p:cNvSpPr/>
            <p:nvPr/>
          </p:nvSpPr>
          <p:spPr>
            <a:xfrm>
              <a:off x="0" y="0"/>
              <a:ext cx="2119054" cy="1289129"/>
            </a:xfrm>
            <a:custGeom>
              <a:avLst/>
              <a:gdLst/>
              <a:ahLst/>
              <a:cxnLst/>
              <a:rect l="l" t="t" r="r" b="b"/>
              <a:pathLst>
                <a:path w="2119054" h="1289129">
                  <a:moveTo>
                    <a:pt x="0" y="0"/>
                  </a:moveTo>
                  <a:lnTo>
                    <a:pt x="2119054" y="0"/>
                  </a:lnTo>
                  <a:lnTo>
                    <a:pt x="2119054" y="1289129"/>
                  </a:lnTo>
                  <a:lnTo>
                    <a:pt x="0" y="12891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l="-380675" b="-981279"/>
              </a:stretch>
            </a:blipFill>
          </p:spPr>
        </p:sp>
        <p:sp>
          <p:nvSpPr>
            <p:cNvPr id="44" name="TextBox 23">
              <a:extLst>
                <a:ext uri="{FF2B5EF4-FFF2-40B4-BE49-F238E27FC236}">
                  <a16:creationId xmlns:a16="http://schemas.microsoft.com/office/drawing/2014/main" id="{06F4B746-663C-4B23-AFD4-CE6AEADCED8C}"/>
                </a:ext>
              </a:extLst>
            </p:cNvPr>
            <p:cNvSpPr txBox="1"/>
            <p:nvPr/>
          </p:nvSpPr>
          <p:spPr>
            <a:xfrm>
              <a:off x="199060" y="1320374"/>
              <a:ext cx="1864138" cy="3932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312"/>
                </a:lnSpc>
              </a:pPr>
              <a:r>
                <a:rPr lang="en-US" sz="2000" b="1" dirty="0">
                  <a:solidFill>
                    <a:srgbClr val="12FFD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4. — 6. MAY</a:t>
              </a:r>
            </a:p>
          </p:txBody>
        </p:sp>
        <p:sp>
          <p:nvSpPr>
            <p:cNvPr id="45" name="TextBox 24">
              <a:extLst>
                <a:ext uri="{FF2B5EF4-FFF2-40B4-BE49-F238E27FC236}">
                  <a16:creationId xmlns:a16="http://schemas.microsoft.com/office/drawing/2014/main" id="{D3FAD45E-484B-4CAC-BDA9-6F10C2CB462D}"/>
                </a:ext>
              </a:extLst>
            </p:cNvPr>
            <p:cNvSpPr txBox="1"/>
            <p:nvPr/>
          </p:nvSpPr>
          <p:spPr>
            <a:xfrm>
              <a:off x="123127" y="1723671"/>
              <a:ext cx="2069980" cy="3447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08"/>
                </a:lnSpc>
              </a:pPr>
              <a:r>
                <a:rPr lang="en-US" b="1" dirty="0">
                  <a:solidFill>
                    <a:srgbClr val="12FFD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 MADRID </a:t>
              </a:r>
              <a:r>
                <a:rPr lang="en-US" b="1" dirty="0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2027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119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941252" y="965033"/>
            <a:ext cx="16367397" cy="1926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14999"/>
              </a:lnSpc>
              <a:spcBef>
                <a:spcPct val="0"/>
              </a:spcBef>
            </a:pPr>
            <a:r>
              <a:rPr lang="en-US" sz="13500" spc="-175" dirty="0">
                <a:solidFill>
                  <a:srgbClr val="FFFFFF">
                    <a:alpha val="50980"/>
                  </a:srgbClr>
                </a:solidFill>
                <a:latin typeface="League Spartan ExtraBold"/>
                <a:ea typeface="League Spartan"/>
                <a:cs typeface="League Spartan"/>
                <a:sym typeface="League Spartan"/>
              </a:rPr>
              <a:t>Title</a:t>
            </a:r>
            <a:endParaRPr lang="en-US" sz="13513" spc="-175" dirty="0">
              <a:solidFill>
                <a:srgbClr val="FFFFFF">
                  <a:alpha val="50980"/>
                </a:srgbClr>
              </a:solidFill>
              <a:latin typeface="League Spartan ExtraBold" pitchFamily="2" charset="0"/>
              <a:ea typeface="League Spartan"/>
              <a:cs typeface="League Spartan"/>
              <a:sym typeface="League Spartan"/>
            </a:endParaRPr>
          </a:p>
        </p:txBody>
      </p:sp>
      <p:grpSp>
        <p:nvGrpSpPr>
          <p:cNvPr id="25" name="Group 2">
            <a:extLst>
              <a:ext uri="{FF2B5EF4-FFF2-40B4-BE49-F238E27FC236}">
                <a16:creationId xmlns:a16="http://schemas.microsoft.com/office/drawing/2014/main" id="{80632A5E-4EA4-4BC5-8AA4-08BFCAF0AA2B}"/>
              </a:ext>
            </a:extLst>
          </p:cNvPr>
          <p:cNvGrpSpPr/>
          <p:nvPr/>
        </p:nvGrpSpPr>
        <p:grpSpPr>
          <a:xfrm>
            <a:off x="1028700" y="4457700"/>
            <a:ext cx="564591" cy="564591"/>
            <a:chOff x="0" y="0"/>
            <a:chExt cx="148699" cy="148699"/>
          </a:xfrm>
        </p:grpSpPr>
        <p:sp>
          <p:nvSpPr>
            <p:cNvPr id="26" name="Freeform 3">
              <a:extLst>
                <a:ext uri="{FF2B5EF4-FFF2-40B4-BE49-F238E27FC236}">
                  <a16:creationId xmlns:a16="http://schemas.microsoft.com/office/drawing/2014/main" id="{E4459C7B-2D70-4406-A1F5-CE3D1137DF9C}"/>
                </a:ext>
              </a:extLst>
            </p:cNvPr>
            <p:cNvSpPr/>
            <p:nvPr/>
          </p:nvSpPr>
          <p:spPr>
            <a:xfrm>
              <a:off x="0" y="0"/>
              <a:ext cx="148699" cy="148699"/>
            </a:xfrm>
            <a:custGeom>
              <a:avLst/>
              <a:gdLst/>
              <a:ahLst/>
              <a:cxnLst/>
              <a:rect l="l" t="t" r="r" b="b"/>
              <a:pathLst>
                <a:path w="148699" h="148699">
                  <a:moveTo>
                    <a:pt x="0" y="0"/>
                  </a:moveTo>
                  <a:lnTo>
                    <a:pt x="148699" y="0"/>
                  </a:lnTo>
                  <a:lnTo>
                    <a:pt x="148699" y="148699"/>
                  </a:lnTo>
                  <a:lnTo>
                    <a:pt x="0" y="148699"/>
                  </a:lnTo>
                  <a:close/>
                </a:path>
              </a:pathLst>
            </a:custGeom>
            <a:solidFill>
              <a:srgbClr val="1B0662"/>
            </a:solidFill>
          </p:spPr>
        </p:sp>
        <p:sp>
          <p:nvSpPr>
            <p:cNvPr id="27" name="TextBox 4">
              <a:extLst>
                <a:ext uri="{FF2B5EF4-FFF2-40B4-BE49-F238E27FC236}">
                  <a16:creationId xmlns:a16="http://schemas.microsoft.com/office/drawing/2014/main" id="{934A2B6B-395A-4D48-A31E-0B32BF17AF08}"/>
                </a:ext>
              </a:extLst>
            </p:cNvPr>
            <p:cNvSpPr txBox="1"/>
            <p:nvPr/>
          </p:nvSpPr>
          <p:spPr>
            <a:xfrm>
              <a:off x="0" y="0"/>
              <a:ext cx="148699" cy="1486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28" name="TextBox 6">
            <a:extLst>
              <a:ext uri="{FF2B5EF4-FFF2-40B4-BE49-F238E27FC236}">
                <a16:creationId xmlns:a16="http://schemas.microsoft.com/office/drawing/2014/main" id="{42FC22F6-F994-425F-9334-496A37B7C19A}"/>
              </a:ext>
            </a:extLst>
          </p:cNvPr>
          <p:cNvSpPr txBox="1"/>
          <p:nvPr/>
        </p:nvSpPr>
        <p:spPr>
          <a:xfrm>
            <a:off x="1028700" y="5184216"/>
            <a:ext cx="4152900" cy="3870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18"/>
              </a:lnSpc>
            </a:pPr>
            <a:r>
              <a:rPr lang="en-US" sz="3200" b="1" spc="-23" dirty="0">
                <a:solidFill>
                  <a:srgbClr val="12FFDB"/>
                </a:solidFill>
                <a:latin typeface="League Spartan ExtraBold" pitchFamily="2" charset="0"/>
                <a:ea typeface="Anton"/>
                <a:cs typeface="Anton"/>
                <a:sym typeface="Anton"/>
              </a:rPr>
              <a:t>TOPIC</a:t>
            </a:r>
          </a:p>
        </p:txBody>
      </p:sp>
      <p:sp>
        <p:nvSpPr>
          <p:cNvPr id="29" name="TextBox 7">
            <a:extLst>
              <a:ext uri="{FF2B5EF4-FFF2-40B4-BE49-F238E27FC236}">
                <a16:creationId xmlns:a16="http://schemas.microsoft.com/office/drawing/2014/main" id="{DCE62E7B-60D1-4BB9-81AB-903505698B05}"/>
              </a:ext>
            </a:extLst>
          </p:cNvPr>
          <p:cNvSpPr txBox="1"/>
          <p:nvPr/>
        </p:nvSpPr>
        <p:spPr>
          <a:xfrm>
            <a:off x="1028700" y="5641369"/>
            <a:ext cx="4765582" cy="3877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/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Lorem ipsum dolor sit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amet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consectetur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adipiscing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elit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Quisque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non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elit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mauris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Cras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euismod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metus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ac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finibus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finibus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felis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dui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suscipit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purus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a maximus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leo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ligula at dolor. Morbi et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malesuada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purus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Phasellus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a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lacus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sit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amet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urna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tempor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sollicitudin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</a:p>
          <a:p>
            <a:pPr algn="just"/>
            <a:endParaRPr lang="en-US" spc="-12" dirty="0">
              <a:solidFill>
                <a:srgbClr val="FFFFFF"/>
              </a:solidFill>
              <a:latin typeface="League Spartan ExtraLight" pitchFamily="2" charset="0"/>
              <a:ea typeface="Arial Unicode"/>
              <a:cs typeface="Arial Unicode"/>
              <a:sym typeface="Arial Unicode"/>
            </a:endParaRPr>
          </a:p>
          <a:p>
            <a:pPr algn="just"/>
            <a:endParaRPr lang="en-US" spc="-12" dirty="0">
              <a:solidFill>
                <a:srgbClr val="FFFFFF"/>
              </a:solidFill>
              <a:latin typeface="League Spartan ExtraLight" pitchFamily="2" charset="0"/>
              <a:ea typeface="Arial Unicode"/>
              <a:cs typeface="Arial Unicode"/>
              <a:sym typeface="Arial Unicode"/>
            </a:endParaRPr>
          </a:p>
          <a:p>
            <a:pPr algn="just"/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Cras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pretium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tempor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elit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blandit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egestas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Donec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sed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dignissim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augue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Suspendisse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ac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vulputate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leo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Cras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aliquet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nunc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ac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velit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cursus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viverra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In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hac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habitasse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platea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dictumst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Nam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tortor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urna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semper ac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nulla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id,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porttitor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semper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felis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Phasellus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blandit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eros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viverra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ultricies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nibh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nec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viverra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ipsum. Ut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nec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gravida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massa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eu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convallis est.</a:t>
            </a:r>
          </a:p>
        </p:txBody>
      </p:sp>
      <p:grpSp>
        <p:nvGrpSpPr>
          <p:cNvPr id="30" name="Group 12">
            <a:extLst>
              <a:ext uri="{FF2B5EF4-FFF2-40B4-BE49-F238E27FC236}">
                <a16:creationId xmlns:a16="http://schemas.microsoft.com/office/drawing/2014/main" id="{32F439FD-B530-4F72-9D80-71FB56A25581}"/>
              </a:ext>
            </a:extLst>
          </p:cNvPr>
          <p:cNvGrpSpPr/>
          <p:nvPr/>
        </p:nvGrpSpPr>
        <p:grpSpPr>
          <a:xfrm>
            <a:off x="6598209" y="4457700"/>
            <a:ext cx="595782" cy="564591"/>
            <a:chOff x="-8215" y="0"/>
            <a:chExt cx="156914" cy="148699"/>
          </a:xfrm>
        </p:grpSpPr>
        <p:sp>
          <p:nvSpPr>
            <p:cNvPr id="31" name="Freeform 13">
              <a:extLst>
                <a:ext uri="{FF2B5EF4-FFF2-40B4-BE49-F238E27FC236}">
                  <a16:creationId xmlns:a16="http://schemas.microsoft.com/office/drawing/2014/main" id="{FC032C7B-35B0-4381-BEE3-05FC49692A22}"/>
                </a:ext>
              </a:extLst>
            </p:cNvPr>
            <p:cNvSpPr/>
            <p:nvPr/>
          </p:nvSpPr>
          <p:spPr>
            <a:xfrm>
              <a:off x="-8215" y="0"/>
              <a:ext cx="148699" cy="148699"/>
            </a:xfrm>
            <a:custGeom>
              <a:avLst/>
              <a:gdLst/>
              <a:ahLst/>
              <a:cxnLst/>
              <a:rect l="l" t="t" r="r" b="b"/>
              <a:pathLst>
                <a:path w="148699" h="148699">
                  <a:moveTo>
                    <a:pt x="0" y="0"/>
                  </a:moveTo>
                  <a:lnTo>
                    <a:pt x="148699" y="0"/>
                  </a:lnTo>
                  <a:lnTo>
                    <a:pt x="148699" y="148699"/>
                  </a:lnTo>
                  <a:lnTo>
                    <a:pt x="0" y="148699"/>
                  </a:lnTo>
                  <a:close/>
                </a:path>
              </a:pathLst>
            </a:custGeom>
            <a:solidFill>
              <a:srgbClr val="1B0662"/>
            </a:solidFill>
          </p:spPr>
        </p:sp>
        <p:sp>
          <p:nvSpPr>
            <p:cNvPr id="32" name="TextBox 14">
              <a:extLst>
                <a:ext uri="{FF2B5EF4-FFF2-40B4-BE49-F238E27FC236}">
                  <a16:creationId xmlns:a16="http://schemas.microsoft.com/office/drawing/2014/main" id="{4B1A2DD3-BCF7-402D-A030-BA2857716EC2}"/>
                </a:ext>
              </a:extLst>
            </p:cNvPr>
            <p:cNvSpPr txBox="1"/>
            <p:nvPr/>
          </p:nvSpPr>
          <p:spPr>
            <a:xfrm>
              <a:off x="0" y="0"/>
              <a:ext cx="148699" cy="1486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33" name="Group 15">
            <a:extLst>
              <a:ext uri="{FF2B5EF4-FFF2-40B4-BE49-F238E27FC236}">
                <a16:creationId xmlns:a16="http://schemas.microsoft.com/office/drawing/2014/main" id="{2AA519AF-D5CF-4F02-B194-25C92621E73C}"/>
              </a:ext>
            </a:extLst>
          </p:cNvPr>
          <p:cNvGrpSpPr/>
          <p:nvPr/>
        </p:nvGrpSpPr>
        <p:grpSpPr>
          <a:xfrm>
            <a:off x="12493718" y="4457700"/>
            <a:ext cx="564591" cy="564591"/>
            <a:chOff x="0" y="0"/>
            <a:chExt cx="148699" cy="148699"/>
          </a:xfrm>
        </p:grpSpPr>
        <p:sp>
          <p:nvSpPr>
            <p:cNvPr id="34" name="Freeform 16">
              <a:extLst>
                <a:ext uri="{FF2B5EF4-FFF2-40B4-BE49-F238E27FC236}">
                  <a16:creationId xmlns:a16="http://schemas.microsoft.com/office/drawing/2014/main" id="{4AE8BEAB-2D1C-4203-A3A0-15FDF31068A9}"/>
                </a:ext>
              </a:extLst>
            </p:cNvPr>
            <p:cNvSpPr/>
            <p:nvPr/>
          </p:nvSpPr>
          <p:spPr>
            <a:xfrm>
              <a:off x="0" y="0"/>
              <a:ext cx="148699" cy="148699"/>
            </a:xfrm>
            <a:custGeom>
              <a:avLst/>
              <a:gdLst/>
              <a:ahLst/>
              <a:cxnLst/>
              <a:rect l="l" t="t" r="r" b="b"/>
              <a:pathLst>
                <a:path w="148699" h="148699">
                  <a:moveTo>
                    <a:pt x="0" y="0"/>
                  </a:moveTo>
                  <a:lnTo>
                    <a:pt x="148699" y="0"/>
                  </a:lnTo>
                  <a:lnTo>
                    <a:pt x="148699" y="148699"/>
                  </a:lnTo>
                  <a:lnTo>
                    <a:pt x="0" y="148699"/>
                  </a:lnTo>
                  <a:close/>
                </a:path>
              </a:pathLst>
            </a:custGeom>
            <a:solidFill>
              <a:srgbClr val="1B0662"/>
            </a:solidFill>
          </p:spPr>
        </p:sp>
        <p:sp>
          <p:nvSpPr>
            <p:cNvPr id="35" name="TextBox 17">
              <a:extLst>
                <a:ext uri="{FF2B5EF4-FFF2-40B4-BE49-F238E27FC236}">
                  <a16:creationId xmlns:a16="http://schemas.microsoft.com/office/drawing/2014/main" id="{D0A9B522-8F79-40F2-97DD-AB4910751743}"/>
                </a:ext>
              </a:extLst>
            </p:cNvPr>
            <p:cNvSpPr txBox="1"/>
            <p:nvPr/>
          </p:nvSpPr>
          <p:spPr>
            <a:xfrm>
              <a:off x="0" y="0"/>
              <a:ext cx="148699" cy="1486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36" name="TextBox 18">
            <a:extLst>
              <a:ext uri="{FF2B5EF4-FFF2-40B4-BE49-F238E27FC236}">
                <a16:creationId xmlns:a16="http://schemas.microsoft.com/office/drawing/2014/main" id="{FE81FFFF-89E0-4A32-96BC-97F9CFB81DDD}"/>
              </a:ext>
            </a:extLst>
          </p:cNvPr>
          <p:cNvSpPr txBox="1"/>
          <p:nvPr/>
        </p:nvSpPr>
        <p:spPr>
          <a:xfrm>
            <a:off x="1146108" y="4554274"/>
            <a:ext cx="329776" cy="401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18"/>
              </a:lnSpc>
            </a:pPr>
            <a:r>
              <a:rPr lang="en-US" sz="3500" spc="-23" dirty="0">
                <a:solidFill>
                  <a:srgbClr val="12FFDB"/>
                </a:solidFill>
                <a:latin typeface="League Spartan ExtraBold" pitchFamily="2" charset="0"/>
                <a:ea typeface="Anton"/>
                <a:cs typeface="Anton"/>
                <a:sym typeface="Anton"/>
              </a:rPr>
              <a:t>1.</a:t>
            </a:r>
          </a:p>
        </p:txBody>
      </p:sp>
      <p:sp>
        <p:nvSpPr>
          <p:cNvPr id="37" name="TextBox 19">
            <a:extLst>
              <a:ext uri="{FF2B5EF4-FFF2-40B4-BE49-F238E27FC236}">
                <a16:creationId xmlns:a16="http://schemas.microsoft.com/office/drawing/2014/main" id="{BC8BD26E-545C-4CBE-ADFA-7240688D0C5F}"/>
              </a:ext>
            </a:extLst>
          </p:cNvPr>
          <p:cNvSpPr txBox="1"/>
          <p:nvPr/>
        </p:nvSpPr>
        <p:spPr>
          <a:xfrm>
            <a:off x="6746807" y="4584435"/>
            <a:ext cx="329776" cy="398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18"/>
              </a:lnSpc>
            </a:pPr>
            <a:r>
              <a:rPr lang="en-US" sz="3500" spc="-23" dirty="0">
                <a:solidFill>
                  <a:srgbClr val="12FFDB"/>
                </a:solidFill>
                <a:latin typeface="League Spartan ExtraBold" pitchFamily="2" charset="0"/>
                <a:sym typeface="Anton"/>
              </a:rPr>
              <a:t>2</a:t>
            </a:r>
            <a:r>
              <a:rPr lang="en-US" sz="2348" spc="-23" dirty="0">
                <a:solidFill>
                  <a:srgbClr val="12FFDB"/>
                </a:solidFill>
                <a:latin typeface="Anton"/>
                <a:ea typeface="Anton"/>
                <a:cs typeface="Anton"/>
                <a:sym typeface="Anton"/>
              </a:rPr>
              <a:t>.</a:t>
            </a:r>
          </a:p>
        </p:txBody>
      </p:sp>
      <p:sp>
        <p:nvSpPr>
          <p:cNvPr id="38" name="TextBox 6">
            <a:extLst>
              <a:ext uri="{FF2B5EF4-FFF2-40B4-BE49-F238E27FC236}">
                <a16:creationId xmlns:a16="http://schemas.microsoft.com/office/drawing/2014/main" id="{52B9D3D3-4D59-48D2-B6BC-172C5FB84FEE}"/>
              </a:ext>
            </a:extLst>
          </p:cNvPr>
          <p:cNvSpPr txBox="1"/>
          <p:nvPr/>
        </p:nvSpPr>
        <p:spPr>
          <a:xfrm>
            <a:off x="6629400" y="5179067"/>
            <a:ext cx="4152900" cy="3870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18"/>
              </a:lnSpc>
            </a:pPr>
            <a:r>
              <a:rPr lang="en-US" sz="3200" b="1" spc="-23" dirty="0">
                <a:solidFill>
                  <a:srgbClr val="12FFDB"/>
                </a:solidFill>
                <a:latin typeface="League Spartan ExtraBold" pitchFamily="2" charset="0"/>
                <a:ea typeface="Anton"/>
                <a:cs typeface="Anton"/>
                <a:sym typeface="Anton"/>
              </a:rPr>
              <a:t>TOPIC</a:t>
            </a:r>
          </a:p>
        </p:txBody>
      </p:sp>
      <p:sp>
        <p:nvSpPr>
          <p:cNvPr id="39" name="TextBox 6">
            <a:extLst>
              <a:ext uri="{FF2B5EF4-FFF2-40B4-BE49-F238E27FC236}">
                <a16:creationId xmlns:a16="http://schemas.microsoft.com/office/drawing/2014/main" id="{644245BA-16F6-4EB1-ADF4-27EB0FFEB5FA}"/>
              </a:ext>
            </a:extLst>
          </p:cNvPr>
          <p:cNvSpPr txBox="1"/>
          <p:nvPr/>
        </p:nvSpPr>
        <p:spPr>
          <a:xfrm>
            <a:off x="12479302" y="5181812"/>
            <a:ext cx="4152900" cy="3870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18"/>
              </a:lnSpc>
            </a:pPr>
            <a:r>
              <a:rPr lang="en-US" sz="3200" b="1" spc="-23" dirty="0">
                <a:solidFill>
                  <a:srgbClr val="12FFDB"/>
                </a:solidFill>
                <a:latin typeface="League Spartan ExtraBold" pitchFamily="2" charset="0"/>
                <a:ea typeface="Anton"/>
                <a:cs typeface="Anton"/>
                <a:sym typeface="Anton"/>
              </a:rPr>
              <a:t>TOPIC</a:t>
            </a:r>
          </a:p>
        </p:txBody>
      </p:sp>
      <p:sp>
        <p:nvSpPr>
          <p:cNvPr id="40" name="TextBox 18">
            <a:extLst>
              <a:ext uri="{FF2B5EF4-FFF2-40B4-BE49-F238E27FC236}">
                <a16:creationId xmlns:a16="http://schemas.microsoft.com/office/drawing/2014/main" id="{115DFE6F-EEFC-448F-B392-F0D5BA516BB6}"/>
              </a:ext>
            </a:extLst>
          </p:cNvPr>
          <p:cNvSpPr txBox="1"/>
          <p:nvPr/>
        </p:nvSpPr>
        <p:spPr>
          <a:xfrm>
            <a:off x="12611124" y="4554274"/>
            <a:ext cx="495277" cy="3981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18"/>
              </a:lnSpc>
            </a:pPr>
            <a:r>
              <a:rPr lang="en-US" sz="3500" spc="-23" dirty="0">
                <a:solidFill>
                  <a:srgbClr val="12FFDB"/>
                </a:solidFill>
                <a:latin typeface="League Spartan ExtraBold" pitchFamily="2" charset="0"/>
                <a:ea typeface="Anton"/>
                <a:cs typeface="Anton"/>
                <a:sym typeface="Anton"/>
              </a:rPr>
              <a:t>3.</a:t>
            </a:r>
          </a:p>
        </p:txBody>
      </p:sp>
      <p:sp>
        <p:nvSpPr>
          <p:cNvPr id="41" name="TextBox 7">
            <a:extLst>
              <a:ext uri="{FF2B5EF4-FFF2-40B4-BE49-F238E27FC236}">
                <a16:creationId xmlns:a16="http://schemas.microsoft.com/office/drawing/2014/main" id="{0D424021-0CBC-49C2-9F4E-754EA2A05A1B}"/>
              </a:ext>
            </a:extLst>
          </p:cNvPr>
          <p:cNvSpPr txBox="1"/>
          <p:nvPr/>
        </p:nvSpPr>
        <p:spPr>
          <a:xfrm>
            <a:off x="6629400" y="5641369"/>
            <a:ext cx="4765582" cy="3877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/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Lorem ipsum dolor sit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amet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consectetur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adipiscing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elit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Quisque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non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elit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mauris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Cras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euismod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metus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ac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finibus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finibus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felis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dui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suscipit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purus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a maximus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leo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ligula at dolor. Morbi et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malesuada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purus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Phasellus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a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lacus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sit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amet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urna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tempor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sollicitudin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</a:p>
          <a:p>
            <a:pPr algn="just"/>
            <a:endParaRPr lang="en-US" spc="-12" dirty="0">
              <a:solidFill>
                <a:srgbClr val="FFFFFF"/>
              </a:solidFill>
              <a:latin typeface="League Spartan ExtraLight" pitchFamily="2" charset="0"/>
              <a:ea typeface="Arial Unicode"/>
              <a:cs typeface="Arial Unicode"/>
              <a:sym typeface="Arial Unicode"/>
            </a:endParaRPr>
          </a:p>
          <a:p>
            <a:pPr algn="just"/>
            <a:endParaRPr lang="en-US" spc="-12" dirty="0">
              <a:solidFill>
                <a:srgbClr val="FFFFFF"/>
              </a:solidFill>
              <a:latin typeface="League Spartan ExtraLight" pitchFamily="2" charset="0"/>
              <a:ea typeface="Arial Unicode"/>
              <a:cs typeface="Arial Unicode"/>
              <a:sym typeface="Arial Unicode"/>
            </a:endParaRPr>
          </a:p>
          <a:p>
            <a:pPr algn="just"/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Cras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pretium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tempor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elit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blandit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egestas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Donec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sed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dignissim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augue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Suspendisse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ac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vulputate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leo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Cras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aliquet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nunc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ac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velit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cursus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viverra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In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hac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habitasse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platea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dictumst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Nam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tortor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urna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semper ac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nulla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id,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porttitor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semper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felis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Phasellus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blandit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eros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viverra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ultricies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nibh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nec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viverra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ipsum. Ut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nec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gravida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massa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eu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convallis est.</a:t>
            </a:r>
          </a:p>
        </p:txBody>
      </p:sp>
      <p:sp>
        <p:nvSpPr>
          <p:cNvPr id="42" name="TextBox 7">
            <a:extLst>
              <a:ext uri="{FF2B5EF4-FFF2-40B4-BE49-F238E27FC236}">
                <a16:creationId xmlns:a16="http://schemas.microsoft.com/office/drawing/2014/main" id="{243F333B-7FCB-4C44-8393-24D0A915B4B9}"/>
              </a:ext>
            </a:extLst>
          </p:cNvPr>
          <p:cNvSpPr txBox="1"/>
          <p:nvPr/>
        </p:nvSpPr>
        <p:spPr>
          <a:xfrm>
            <a:off x="12493718" y="5636014"/>
            <a:ext cx="4765582" cy="3877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/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Lorem ipsum dolor sit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amet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consectetur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adipiscing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elit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Quisque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non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elit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mauris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Cras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euismod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metus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ac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finibus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finibus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felis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dui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suscipit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purus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a maximus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leo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ligula at dolor. Morbi et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malesuada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purus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Phasellus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a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lacus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sit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amet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urna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tempor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sollicitudin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</a:p>
          <a:p>
            <a:pPr algn="just"/>
            <a:endParaRPr lang="en-US" spc="-12" dirty="0">
              <a:solidFill>
                <a:srgbClr val="FFFFFF"/>
              </a:solidFill>
              <a:latin typeface="League Spartan ExtraLight" pitchFamily="2" charset="0"/>
              <a:ea typeface="Arial Unicode"/>
              <a:cs typeface="Arial Unicode"/>
              <a:sym typeface="Arial Unicode"/>
            </a:endParaRPr>
          </a:p>
          <a:p>
            <a:pPr algn="just"/>
            <a:endParaRPr lang="en-US" spc="-12" dirty="0">
              <a:solidFill>
                <a:srgbClr val="FFFFFF"/>
              </a:solidFill>
              <a:latin typeface="League Spartan ExtraLight" pitchFamily="2" charset="0"/>
              <a:ea typeface="Arial Unicode"/>
              <a:cs typeface="Arial Unicode"/>
              <a:sym typeface="Arial Unicode"/>
            </a:endParaRPr>
          </a:p>
          <a:p>
            <a:pPr algn="just"/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Cras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pretium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tempor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elit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blandit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egestas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Donec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sed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dignissim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augue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Suspendisse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ac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vulputate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leo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Cras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aliquet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nunc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ac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velit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cursus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viverra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In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hac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habitasse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platea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dictumst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Nam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tortor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urna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semper ac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nulla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id,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porttitor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semper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felis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Phasellus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blandit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eros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viverra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ultricies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nibh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nec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viverra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ipsum. Ut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nec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gravida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massa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eu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convallis est.</a:t>
            </a:r>
          </a:p>
        </p:txBody>
      </p:sp>
      <p:grpSp>
        <p:nvGrpSpPr>
          <p:cNvPr id="51" name="Group 21">
            <a:extLst>
              <a:ext uri="{FF2B5EF4-FFF2-40B4-BE49-F238E27FC236}">
                <a16:creationId xmlns:a16="http://schemas.microsoft.com/office/drawing/2014/main" id="{4AFC50F3-DD43-4445-9C0C-F712F01806A9}"/>
              </a:ext>
            </a:extLst>
          </p:cNvPr>
          <p:cNvGrpSpPr/>
          <p:nvPr/>
        </p:nvGrpSpPr>
        <p:grpSpPr>
          <a:xfrm>
            <a:off x="16032362" y="925150"/>
            <a:ext cx="1644830" cy="1551350"/>
            <a:chOff x="0" y="0"/>
            <a:chExt cx="2193107" cy="2068467"/>
          </a:xfrm>
        </p:grpSpPr>
        <p:sp>
          <p:nvSpPr>
            <p:cNvPr id="52" name="Freeform 22">
              <a:extLst>
                <a:ext uri="{FF2B5EF4-FFF2-40B4-BE49-F238E27FC236}">
                  <a16:creationId xmlns:a16="http://schemas.microsoft.com/office/drawing/2014/main" id="{457C05E6-E66A-44BB-8A5E-7AE73545C0F3}"/>
                </a:ext>
              </a:extLst>
            </p:cNvPr>
            <p:cNvSpPr/>
            <p:nvPr/>
          </p:nvSpPr>
          <p:spPr>
            <a:xfrm>
              <a:off x="0" y="0"/>
              <a:ext cx="2119054" cy="1289129"/>
            </a:xfrm>
            <a:custGeom>
              <a:avLst/>
              <a:gdLst/>
              <a:ahLst/>
              <a:cxnLst/>
              <a:rect l="l" t="t" r="r" b="b"/>
              <a:pathLst>
                <a:path w="2119054" h="1289129">
                  <a:moveTo>
                    <a:pt x="0" y="0"/>
                  </a:moveTo>
                  <a:lnTo>
                    <a:pt x="2119054" y="0"/>
                  </a:lnTo>
                  <a:lnTo>
                    <a:pt x="2119054" y="1289129"/>
                  </a:lnTo>
                  <a:lnTo>
                    <a:pt x="0" y="12891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l="-380675" b="-981279"/>
              </a:stretch>
            </a:blipFill>
          </p:spPr>
        </p:sp>
        <p:sp>
          <p:nvSpPr>
            <p:cNvPr id="53" name="TextBox 23">
              <a:extLst>
                <a:ext uri="{FF2B5EF4-FFF2-40B4-BE49-F238E27FC236}">
                  <a16:creationId xmlns:a16="http://schemas.microsoft.com/office/drawing/2014/main" id="{1D2101DA-FE89-42D7-8690-7BC1B29B9DE4}"/>
                </a:ext>
              </a:extLst>
            </p:cNvPr>
            <p:cNvSpPr txBox="1"/>
            <p:nvPr/>
          </p:nvSpPr>
          <p:spPr>
            <a:xfrm>
              <a:off x="199060" y="1320374"/>
              <a:ext cx="1864138" cy="3932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312"/>
                </a:lnSpc>
              </a:pPr>
              <a:r>
                <a:rPr lang="en-US" sz="2000" b="1" dirty="0">
                  <a:solidFill>
                    <a:srgbClr val="12FFD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4. — 6. MAY</a:t>
              </a:r>
            </a:p>
          </p:txBody>
        </p:sp>
        <p:sp>
          <p:nvSpPr>
            <p:cNvPr id="54" name="TextBox 24">
              <a:extLst>
                <a:ext uri="{FF2B5EF4-FFF2-40B4-BE49-F238E27FC236}">
                  <a16:creationId xmlns:a16="http://schemas.microsoft.com/office/drawing/2014/main" id="{AACEC93A-8808-4EAC-B68F-99EB231BD8EA}"/>
                </a:ext>
              </a:extLst>
            </p:cNvPr>
            <p:cNvSpPr txBox="1"/>
            <p:nvPr/>
          </p:nvSpPr>
          <p:spPr>
            <a:xfrm>
              <a:off x="123127" y="1723671"/>
              <a:ext cx="2069980" cy="3447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08"/>
                </a:lnSpc>
              </a:pPr>
              <a:r>
                <a:rPr lang="en-US" b="1" dirty="0">
                  <a:solidFill>
                    <a:srgbClr val="12FFD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 MADRID </a:t>
              </a:r>
              <a:r>
                <a:rPr lang="en-US" b="1" dirty="0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2027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066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7BAE7B-618E-E180-DC98-1FF013807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95482D3-5203-4B27-909A-6CEB19489A39}"/>
              </a:ext>
            </a:extLst>
          </p:cNvPr>
          <p:cNvGrpSpPr/>
          <p:nvPr/>
        </p:nvGrpSpPr>
        <p:grpSpPr>
          <a:xfrm>
            <a:off x="1028700" y="4457700"/>
            <a:ext cx="564591" cy="564591"/>
            <a:chOff x="0" y="0"/>
            <a:chExt cx="148699" cy="148699"/>
          </a:xfrm>
          <a:solidFill>
            <a:srgbClr val="3B119E"/>
          </a:solidFill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B5598AA5-1F84-B1EA-4512-20FFB65635AF}"/>
                </a:ext>
              </a:extLst>
            </p:cNvPr>
            <p:cNvSpPr/>
            <p:nvPr/>
          </p:nvSpPr>
          <p:spPr>
            <a:xfrm>
              <a:off x="0" y="0"/>
              <a:ext cx="148699" cy="148699"/>
            </a:xfrm>
            <a:custGeom>
              <a:avLst/>
              <a:gdLst/>
              <a:ahLst/>
              <a:cxnLst/>
              <a:rect l="l" t="t" r="r" b="b"/>
              <a:pathLst>
                <a:path w="148699" h="148699">
                  <a:moveTo>
                    <a:pt x="0" y="0"/>
                  </a:moveTo>
                  <a:lnTo>
                    <a:pt x="148699" y="0"/>
                  </a:lnTo>
                  <a:lnTo>
                    <a:pt x="148699" y="148699"/>
                  </a:lnTo>
                  <a:lnTo>
                    <a:pt x="0" y="148699"/>
                  </a:lnTo>
                  <a:close/>
                </a:path>
              </a:pathLst>
            </a:custGeom>
            <a:grpFill/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520614A5-95BC-6C8A-E850-719CBFD201B0}"/>
                </a:ext>
              </a:extLst>
            </p:cNvPr>
            <p:cNvSpPr txBox="1"/>
            <p:nvPr/>
          </p:nvSpPr>
          <p:spPr>
            <a:xfrm>
              <a:off x="0" y="0"/>
              <a:ext cx="148699" cy="148699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C7660394-1E3D-37C2-2C7A-91C8AD1F455E}"/>
              </a:ext>
            </a:extLst>
          </p:cNvPr>
          <p:cNvSpPr txBox="1"/>
          <p:nvPr/>
        </p:nvSpPr>
        <p:spPr>
          <a:xfrm>
            <a:off x="969827" y="965033"/>
            <a:ext cx="16367397" cy="1926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14999"/>
              </a:lnSpc>
              <a:spcBef>
                <a:spcPct val="0"/>
              </a:spcBef>
            </a:pPr>
            <a:r>
              <a:rPr lang="en-US" sz="13500" b="1" spc="-175" dirty="0">
                <a:solidFill>
                  <a:srgbClr val="FFFFFF">
                    <a:alpha val="50980"/>
                  </a:srgbClr>
                </a:solidFill>
                <a:latin typeface="League Spartan ExtraBold"/>
                <a:sym typeface="League Spartan"/>
              </a:rPr>
              <a:t>Title</a:t>
            </a:r>
            <a:endParaRPr lang="en-US" dirty="0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309B3C2-F88D-D3FC-7850-2F2199D74F32}"/>
              </a:ext>
            </a:extLst>
          </p:cNvPr>
          <p:cNvSpPr txBox="1"/>
          <p:nvPr/>
        </p:nvSpPr>
        <p:spPr>
          <a:xfrm>
            <a:off x="1028700" y="5184216"/>
            <a:ext cx="4152900" cy="3870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18"/>
              </a:lnSpc>
            </a:pPr>
            <a:r>
              <a:rPr lang="en-US" sz="3200" b="1" spc="-23" dirty="0">
                <a:solidFill>
                  <a:srgbClr val="12FFDB"/>
                </a:solidFill>
                <a:latin typeface="League Spartan ExtraBold" pitchFamily="2" charset="0"/>
                <a:ea typeface="Anton"/>
                <a:cs typeface="Anton"/>
                <a:sym typeface="Anton"/>
              </a:rPr>
              <a:t>TOPIC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709FD482-141E-DE7D-57A8-8A442A36737B}"/>
              </a:ext>
            </a:extLst>
          </p:cNvPr>
          <p:cNvSpPr txBox="1"/>
          <p:nvPr/>
        </p:nvSpPr>
        <p:spPr>
          <a:xfrm>
            <a:off x="1028700" y="5641369"/>
            <a:ext cx="4765582" cy="3877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/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Lorem ipsum dolor sit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amet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consectetur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adipiscing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elit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Quisque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non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elit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mauris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Cras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euismod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metus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ac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finibus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finibus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felis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dui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suscipit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purus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a maximus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leo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ligula at dolor. Morbi et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malesuada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purus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Phasellus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a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lacus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sit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amet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urna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tempor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sollicitudin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</a:p>
          <a:p>
            <a:pPr algn="just"/>
            <a:endParaRPr lang="en-US" spc="-12" dirty="0">
              <a:solidFill>
                <a:srgbClr val="FFFFFF"/>
              </a:solidFill>
              <a:latin typeface="League Spartan ExtraLight" pitchFamily="2" charset="0"/>
              <a:ea typeface="Arial Unicode"/>
              <a:cs typeface="Arial Unicode"/>
              <a:sym typeface="Arial Unicode"/>
            </a:endParaRPr>
          </a:p>
          <a:p>
            <a:pPr algn="just"/>
            <a:endParaRPr lang="en-US" spc="-12" dirty="0">
              <a:solidFill>
                <a:srgbClr val="FFFFFF"/>
              </a:solidFill>
              <a:latin typeface="League Spartan ExtraLight" pitchFamily="2" charset="0"/>
              <a:ea typeface="Arial Unicode"/>
              <a:cs typeface="Arial Unicode"/>
              <a:sym typeface="Arial Unicode"/>
            </a:endParaRPr>
          </a:p>
          <a:p>
            <a:pPr algn="just"/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Cras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pretium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tempor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elit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blandit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egestas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Donec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sed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dignissim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augue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Suspendisse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ac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vulputate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leo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Cras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aliquet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nunc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ac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velit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cursus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viverra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In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hac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habitasse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platea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dictumst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Nam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tortor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urna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semper ac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nulla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id,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porttitor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semper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felis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Phasellus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blandit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eros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viverra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ultricies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nibh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nec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viverra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ipsum. Ut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nec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gravida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massa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eu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convallis est.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A5599E1B-7E91-AD54-FE47-6DD3F56D4014}"/>
              </a:ext>
            </a:extLst>
          </p:cNvPr>
          <p:cNvSpPr txBox="1"/>
          <p:nvPr/>
        </p:nvSpPr>
        <p:spPr>
          <a:xfrm>
            <a:off x="1146108" y="4554274"/>
            <a:ext cx="329776" cy="401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18"/>
              </a:lnSpc>
            </a:pPr>
            <a:r>
              <a:rPr lang="en-US" sz="3500" spc="-23" dirty="0">
                <a:solidFill>
                  <a:srgbClr val="12FFDB"/>
                </a:solidFill>
                <a:latin typeface="League Spartan ExtraBold" pitchFamily="2" charset="0"/>
                <a:ea typeface="Anton"/>
                <a:cs typeface="Anton"/>
                <a:sym typeface="Anton"/>
              </a:rPr>
              <a:t>1.</a:t>
            </a:r>
          </a:p>
        </p:txBody>
      </p:sp>
      <p:sp>
        <p:nvSpPr>
          <p:cNvPr id="25" name="TextBox 6">
            <a:extLst>
              <a:ext uri="{FF2B5EF4-FFF2-40B4-BE49-F238E27FC236}">
                <a16:creationId xmlns:a16="http://schemas.microsoft.com/office/drawing/2014/main" id="{775AA5E4-BCA6-6E8D-C38F-9B0F3207978D}"/>
              </a:ext>
            </a:extLst>
          </p:cNvPr>
          <p:cNvSpPr txBox="1"/>
          <p:nvPr/>
        </p:nvSpPr>
        <p:spPr>
          <a:xfrm>
            <a:off x="6629400" y="5179067"/>
            <a:ext cx="4152900" cy="3870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18"/>
              </a:lnSpc>
            </a:pPr>
            <a:r>
              <a:rPr lang="en-US" sz="3200" b="1" spc="-23" dirty="0">
                <a:solidFill>
                  <a:srgbClr val="12FFDB"/>
                </a:solidFill>
                <a:latin typeface="League Spartan ExtraBold" pitchFamily="2" charset="0"/>
                <a:ea typeface="Anton"/>
                <a:cs typeface="Anton"/>
                <a:sym typeface="Anton"/>
              </a:rPr>
              <a:t>TOPIC</a:t>
            </a:r>
          </a:p>
        </p:txBody>
      </p:sp>
      <p:sp>
        <p:nvSpPr>
          <p:cNvPr id="27" name="TextBox 6">
            <a:extLst>
              <a:ext uri="{FF2B5EF4-FFF2-40B4-BE49-F238E27FC236}">
                <a16:creationId xmlns:a16="http://schemas.microsoft.com/office/drawing/2014/main" id="{58175C65-C51F-D9E1-4313-7816807D9A63}"/>
              </a:ext>
            </a:extLst>
          </p:cNvPr>
          <p:cNvSpPr txBox="1"/>
          <p:nvPr/>
        </p:nvSpPr>
        <p:spPr>
          <a:xfrm>
            <a:off x="12479302" y="5181812"/>
            <a:ext cx="4152900" cy="3870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18"/>
              </a:lnSpc>
            </a:pPr>
            <a:r>
              <a:rPr lang="en-US" sz="3200" b="1" spc="-23" dirty="0">
                <a:solidFill>
                  <a:srgbClr val="12FFDB"/>
                </a:solidFill>
                <a:latin typeface="League Spartan ExtraBold" pitchFamily="2" charset="0"/>
                <a:ea typeface="Anton"/>
                <a:cs typeface="Anton"/>
                <a:sym typeface="Anton"/>
              </a:rPr>
              <a:t>TOPIC</a:t>
            </a:r>
          </a:p>
        </p:txBody>
      </p:sp>
      <p:sp>
        <p:nvSpPr>
          <p:cNvPr id="32" name="TextBox 7">
            <a:extLst>
              <a:ext uri="{FF2B5EF4-FFF2-40B4-BE49-F238E27FC236}">
                <a16:creationId xmlns:a16="http://schemas.microsoft.com/office/drawing/2014/main" id="{9D9331D7-9A58-EB03-193B-AC4F272464B9}"/>
              </a:ext>
            </a:extLst>
          </p:cNvPr>
          <p:cNvSpPr txBox="1"/>
          <p:nvPr/>
        </p:nvSpPr>
        <p:spPr>
          <a:xfrm>
            <a:off x="6629400" y="5641369"/>
            <a:ext cx="4765582" cy="3877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/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Lorem ipsum dolor sit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amet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consectetur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adipiscing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elit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Quisque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non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elit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mauris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Cras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euismod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metus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ac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finibus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finibus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felis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dui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suscipit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purus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a maximus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leo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ligula at dolor. Morbi et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malesuada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purus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Phasellus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a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lacus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sit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amet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urna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tempor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sollicitudin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</a:p>
          <a:p>
            <a:pPr algn="just"/>
            <a:endParaRPr lang="en-US" spc="-12" dirty="0">
              <a:solidFill>
                <a:srgbClr val="FFFFFF"/>
              </a:solidFill>
              <a:latin typeface="League Spartan ExtraLight" pitchFamily="2" charset="0"/>
              <a:ea typeface="Arial Unicode"/>
              <a:cs typeface="Arial Unicode"/>
              <a:sym typeface="Arial Unicode"/>
            </a:endParaRPr>
          </a:p>
          <a:p>
            <a:pPr algn="just"/>
            <a:endParaRPr lang="en-US" spc="-12" dirty="0">
              <a:solidFill>
                <a:srgbClr val="FFFFFF"/>
              </a:solidFill>
              <a:latin typeface="League Spartan ExtraLight" pitchFamily="2" charset="0"/>
              <a:ea typeface="Arial Unicode"/>
              <a:cs typeface="Arial Unicode"/>
              <a:sym typeface="Arial Unicode"/>
            </a:endParaRPr>
          </a:p>
          <a:p>
            <a:pPr algn="just"/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Cras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pretium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tempor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elit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blandit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egestas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Donec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sed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dignissim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augue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Suspendisse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ac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vulputate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leo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Cras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aliquet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nunc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ac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velit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cursus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viverra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In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hac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habitasse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platea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dictumst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Nam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tortor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urna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semper ac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nulla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id,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porttitor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semper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felis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Phasellus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blandit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eros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viverra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ultricies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nibh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nec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viverra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ipsum. Ut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nec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gravida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massa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eu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convallis est.</a:t>
            </a:r>
          </a:p>
        </p:txBody>
      </p:sp>
      <p:sp>
        <p:nvSpPr>
          <p:cNvPr id="33" name="TextBox 7">
            <a:extLst>
              <a:ext uri="{FF2B5EF4-FFF2-40B4-BE49-F238E27FC236}">
                <a16:creationId xmlns:a16="http://schemas.microsoft.com/office/drawing/2014/main" id="{2725CC06-9D41-B723-B715-750EDAA390AD}"/>
              </a:ext>
            </a:extLst>
          </p:cNvPr>
          <p:cNvSpPr txBox="1"/>
          <p:nvPr/>
        </p:nvSpPr>
        <p:spPr>
          <a:xfrm>
            <a:off x="12493718" y="5636014"/>
            <a:ext cx="4765582" cy="3877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/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Lorem ipsum dolor sit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amet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consectetur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adipiscing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elit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Quisque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non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elit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mauris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Cras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euismod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metus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ac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finibus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finibus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felis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dui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suscipit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purus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a maximus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leo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ligula at dolor. Morbi et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malesuada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purus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Phasellus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a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lacus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sit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amet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urna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tempor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sollicitudin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</a:p>
          <a:p>
            <a:pPr algn="just"/>
            <a:endParaRPr lang="en-US" spc="-12" dirty="0">
              <a:solidFill>
                <a:srgbClr val="FFFFFF"/>
              </a:solidFill>
              <a:latin typeface="League Spartan ExtraLight" pitchFamily="2" charset="0"/>
              <a:ea typeface="Arial Unicode"/>
              <a:cs typeface="Arial Unicode"/>
              <a:sym typeface="Arial Unicode"/>
            </a:endParaRPr>
          </a:p>
          <a:p>
            <a:pPr algn="just"/>
            <a:endParaRPr lang="en-US" spc="-12" dirty="0">
              <a:solidFill>
                <a:srgbClr val="FFFFFF"/>
              </a:solidFill>
              <a:latin typeface="League Spartan ExtraLight" pitchFamily="2" charset="0"/>
              <a:ea typeface="Arial Unicode"/>
              <a:cs typeface="Arial Unicode"/>
              <a:sym typeface="Arial Unicode"/>
            </a:endParaRPr>
          </a:p>
          <a:p>
            <a:pPr algn="just"/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Cras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pretium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tempor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elit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blandit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egestas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Donec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sed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dignissim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augue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Suspendisse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ac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vulputate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leo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Cras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aliquet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nunc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ac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velit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cursus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viverra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In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hac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habitasse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platea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dictumst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Nam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tortor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urna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semper ac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nulla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id,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porttitor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semper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felis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.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Phasellus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blandit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eros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viverra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ultricies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nibh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nec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viverra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ipsum. Ut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nec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gravida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massa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, </a:t>
            </a:r>
            <a:r>
              <a:rPr lang="en-US" spc="-12" dirty="0" err="1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eu</a:t>
            </a:r>
            <a:r>
              <a:rPr lang="en-US" spc="-12" dirty="0">
                <a:solidFill>
                  <a:srgbClr val="FFFFFF"/>
                </a:solidFill>
                <a:latin typeface="League Spartan ExtraLight" pitchFamily="2" charset="0"/>
                <a:ea typeface="Arial Unicode"/>
                <a:cs typeface="Arial Unicode"/>
                <a:sym typeface="Arial Unicode"/>
              </a:rPr>
              <a:t> convallis est.</a:t>
            </a:r>
          </a:p>
        </p:txBody>
      </p:sp>
      <p:grpSp>
        <p:nvGrpSpPr>
          <p:cNvPr id="34" name="Group 2">
            <a:extLst>
              <a:ext uri="{FF2B5EF4-FFF2-40B4-BE49-F238E27FC236}">
                <a16:creationId xmlns:a16="http://schemas.microsoft.com/office/drawing/2014/main" id="{CAAE5DF3-F663-74B9-4B76-2640D081F616}"/>
              </a:ext>
            </a:extLst>
          </p:cNvPr>
          <p:cNvGrpSpPr/>
          <p:nvPr/>
        </p:nvGrpSpPr>
        <p:grpSpPr>
          <a:xfrm>
            <a:off x="6593840" y="4457700"/>
            <a:ext cx="564591" cy="564591"/>
            <a:chOff x="0" y="0"/>
            <a:chExt cx="148699" cy="148699"/>
          </a:xfrm>
          <a:solidFill>
            <a:srgbClr val="3B119E"/>
          </a:solidFill>
        </p:grpSpPr>
        <p:sp>
          <p:nvSpPr>
            <p:cNvPr id="35" name="Freeform 3">
              <a:extLst>
                <a:ext uri="{FF2B5EF4-FFF2-40B4-BE49-F238E27FC236}">
                  <a16:creationId xmlns:a16="http://schemas.microsoft.com/office/drawing/2014/main" id="{32FA6621-6E71-1961-9BAC-54EBEB3186B0}"/>
                </a:ext>
              </a:extLst>
            </p:cNvPr>
            <p:cNvSpPr/>
            <p:nvPr/>
          </p:nvSpPr>
          <p:spPr>
            <a:xfrm>
              <a:off x="0" y="0"/>
              <a:ext cx="148699" cy="148699"/>
            </a:xfrm>
            <a:custGeom>
              <a:avLst/>
              <a:gdLst/>
              <a:ahLst/>
              <a:cxnLst/>
              <a:rect l="l" t="t" r="r" b="b"/>
              <a:pathLst>
                <a:path w="148699" h="148699">
                  <a:moveTo>
                    <a:pt x="0" y="0"/>
                  </a:moveTo>
                  <a:lnTo>
                    <a:pt x="148699" y="0"/>
                  </a:lnTo>
                  <a:lnTo>
                    <a:pt x="148699" y="148699"/>
                  </a:lnTo>
                  <a:lnTo>
                    <a:pt x="0" y="148699"/>
                  </a:lnTo>
                  <a:close/>
                </a:path>
              </a:pathLst>
            </a:custGeom>
            <a:grpFill/>
          </p:spPr>
        </p:sp>
        <p:sp>
          <p:nvSpPr>
            <p:cNvPr id="36" name="TextBox 4">
              <a:extLst>
                <a:ext uri="{FF2B5EF4-FFF2-40B4-BE49-F238E27FC236}">
                  <a16:creationId xmlns:a16="http://schemas.microsoft.com/office/drawing/2014/main" id="{D3AAF34B-6898-1730-1892-CF039F5C7215}"/>
                </a:ext>
              </a:extLst>
            </p:cNvPr>
            <p:cNvSpPr txBox="1"/>
            <p:nvPr/>
          </p:nvSpPr>
          <p:spPr>
            <a:xfrm>
              <a:off x="0" y="0"/>
              <a:ext cx="148699" cy="148699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37" name="TextBox 18">
            <a:extLst>
              <a:ext uri="{FF2B5EF4-FFF2-40B4-BE49-F238E27FC236}">
                <a16:creationId xmlns:a16="http://schemas.microsoft.com/office/drawing/2014/main" id="{F6664469-33F0-A318-A8F4-6271766FBA00}"/>
              </a:ext>
            </a:extLst>
          </p:cNvPr>
          <p:cNvSpPr txBox="1"/>
          <p:nvPr/>
        </p:nvSpPr>
        <p:spPr>
          <a:xfrm>
            <a:off x="6711247" y="4554274"/>
            <a:ext cx="447183" cy="3981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18"/>
              </a:lnSpc>
            </a:pPr>
            <a:r>
              <a:rPr lang="en-US" sz="3500" spc="-23" dirty="0">
                <a:solidFill>
                  <a:srgbClr val="12FFDB"/>
                </a:solidFill>
                <a:latin typeface="League Spartan ExtraBold" pitchFamily="2" charset="0"/>
                <a:ea typeface="Anton"/>
                <a:cs typeface="Anton"/>
                <a:sym typeface="Anton"/>
              </a:rPr>
              <a:t>2.</a:t>
            </a:r>
          </a:p>
        </p:txBody>
      </p:sp>
      <p:grpSp>
        <p:nvGrpSpPr>
          <p:cNvPr id="38" name="Group 2">
            <a:extLst>
              <a:ext uri="{FF2B5EF4-FFF2-40B4-BE49-F238E27FC236}">
                <a16:creationId xmlns:a16="http://schemas.microsoft.com/office/drawing/2014/main" id="{5D10B01E-4356-8AD9-A5AE-CFB9A92DFED9}"/>
              </a:ext>
            </a:extLst>
          </p:cNvPr>
          <p:cNvGrpSpPr/>
          <p:nvPr/>
        </p:nvGrpSpPr>
        <p:grpSpPr>
          <a:xfrm>
            <a:off x="12497536" y="4457700"/>
            <a:ext cx="564591" cy="564591"/>
            <a:chOff x="0" y="0"/>
            <a:chExt cx="148699" cy="148699"/>
          </a:xfrm>
          <a:solidFill>
            <a:srgbClr val="3B119E"/>
          </a:solidFill>
        </p:grpSpPr>
        <p:sp>
          <p:nvSpPr>
            <p:cNvPr id="39" name="Freeform 3">
              <a:extLst>
                <a:ext uri="{FF2B5EF4-FFF2-40B4-BE49-F238E27FC236}">
                  <a16:creationId xmlns:a16="http://schemas.microsoft.com/office/drawing/2014/main" id="{63EB4B0A-1EDD-9F88-16B6-06C97919F177}"/>
                </a:ext>
              </a:extLst>
            </p:cNvPr>
            <p:cNvSpPr/>
            <p:nvPr/>
          </p:nvSpPr>
          <p:spPr>
            <a:xfrm>
              <a:off x="0" y="0"/>
              <a:ext cx="148699" cy="148699"/>
            </a:xfrm>
            <a:custGeom>
              <a:avLst/>
              <a:gdLst/>
              <a:ahLst/>
              <a:cxnLst/>
              <a:rect l="l" t="t" r="r" b="b"/>
              <a:pathLst>
                <a:path w="148699" h="148699">
                  <a:moveTo>
                    <a:pt x="0" y="0"/>
                  </a:moveTo>
                  <a:lnTo>
                    <a:pt x="148699" y="0"/>
                  </a:lnTo>
                  <a:lnTo>
                    <a:pt x="148699" y="148699"/>
                  </a:lnTo>
                  <a:lnTo>
                    <a:pt x="0" y="148699"/>
                  </a:lnTo>
                  <a:close/>
                </a:path>
              </a:pathLst>
            </a:custGeom>
            <a:grpFill/>
          </p:spPr>
        </p:sp>
        <p:sp>
          <p:nvSpPr>
            <p:cNvPr id="40" name="TextBox 4">
              <a:extLst>
                <a:ext uri="{FF2B5EF4-FFF2-40B4-BE49-F238E27FC236}">
                  <a16:creationId xmlns:a16="http://schemas.microsoft.com/office/drawing/2014/main" id="{D1219F8C-17A5-2F16-4DC9-7696EF7027E8}"/>
                </a:ext>
              </a:extLst>
            </p:cNvPr>
            <p:cNvSpPr txBox="1"/>
            <p:nvPr/>
          </p:nvSpPr>
          <p:spPr>
            <a:xfrm>
              <a:off x="0" y="0"/>
              <a:ext cx="148699" cy="148699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41" name="TextBox 18">
            <a:extLst>
              <a:ext uri="{FF2B5EF4-FFF2-40B4-BE49-F238E27FC236}">
                <a16:creationId xmlns:a16="http://schemas.microsoft.com/office/drawing/2014/main" id="{57648717-256B-3225-FA18-BB82BD61E631}"/>
              </a:ext>
            </a:extLst>
          </p:cNvPr>
          <p:cNvSpPr txBox="1"/>
          <p:nvPr/>
        </p:nvSpPr>
        <p:spPr>
          <a:xfrm>
            <a:off x="12614943" y="4554274"/>
            <a:ext cx="447183" cy="3981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18"/>
              </a:lnSpc>
            </a:pPr>
            <a:r>
              <a:rPr lang="en-US" sz="3500" spc="-23" dirty="0">
                <a:solidFill>
                  <a:srgbClr val="12FFDB"/>
                </a:solidFill>
                <a:latin typeface="League Spartan ExtraBold" pitchFamily="2" charset="0"/>
                <a:ea typeface="Anton"/>
                <a:cs typeface="Anton"/>
                <a:sym typeface="Anton"/>
              </a:rPr>
              <a:t>3.</a:t>
            </a:r>
          </a:p>
        </p:txBody>
      </p:sp>
      <p:grpSp>
        <p:nvGrpSpPr>
          <p:cNvPr id="42" name="Group 21">
            <a:extLst>
              <a:ext uri="{FF2B5EF4-FFF2-40B4-BE49-F238E27FC236}">
                <a16:creationId xmlns:a16="http://schemas.microsoft.com/office/drawing/2014/main" id="{A69CD45C-70D3-8F11-FB18-4E0F16D6DBB5}"/>
              </a:ext>
            </a:extLst>
          </p:cNvPr>
          <p:cNvGrpSpPr/>
          <p:nvPr/>
        </p:nvGrpSpPr>
        <p:grpSpPr>
          <a:xfrm>
            <a:off x="16032362" y="925150"/>
            <a:ext cx="1644830" cy="1551350"/>
            <a:chOff x="0" y="0"/>
            <a:chExt cx="2193107" cy="2068467"/>
          </a:xfrm>
        </p:grpSpPr>
        <p:sp>
          <p:nvSpPr>
            <p:cNvPr id="43" name="Freeform 22">
              <a:extLst>
                <a:ext uri="{FF2B5EF4-FFF2-40B4-BE49-F238E27FC236}">
                  <a16:creationId xmlns:a16="http://schemas.microsoft.com/office/drawing/2014/main" id="{0C510A89-46E2-A5AD-0345-24183E93E654}"/>
                </a:ext>
              </a:extLst>
            </p:cNvPr>
            <p:cNvSpPr/>
            <p:nvPr/>
          </p:nvSpPr>
          <p:spPr>
            <a:xfrm>
              <a:off x="0" y="0"/>
              <a:ext cx="2119054" cy="1289129"/>
            </a:xfrm>
            <a:custGeom>
              <a:avLst/>
              <a:gdLst/>
              <a:ahLst/>
              <a:cxnLst/>
              <a:rect l="l" t="t" r="r" b="b"/>
              <a:pathLst>
                <a:path w="2119054" h="1289129">
                  <a:moveTo>
                    <a:pt x="0" y="0"/>
                  </a:moveTo>
                  <a:lnTo>
                    <a:pt x="2119054" y="0"/>
                  </a:lnTo>
                  <a:lnTo>
                    <a:pt x="2119054" y="1289129"/>
                  </a:lnTo>
                  <a:lnTo>
                    <a:pt x="0" y="12891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l="-380675" b="-981279"/>
              </a:stretch>
            </a:blipFill>
          </p:spPr>
        </p:sp>
        <p:sp>
          <p:nvSpPr>
            <p:cNvPr id="44" name="TextBox 23">
              <a:extLst>
                <a:ext uri="{FF2B5EF4-FFF2-40B4-BE49-F238E27FC236}">
                  <a16:creationId xmlns:a16="http://schemas.microsoft.com/office/drawing/2014/main" id="{8C6C40CF-3454-260F-FD92-8121B7D04BDD}"/>
                </a:ext>
              </a:extLst>
            </p:cNvPr>
            <p:cNvSpPr txBox="1"/>
            <p:nvPr/>
          </p:nvSpPr>
          <p:spPr>
            <a:xfrm>
              <a:off x="199060" y="1320374"/>
              <a:ext cx="1864138" cy="3932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312"/>
                </a:lnSpc>
              </a:pPr>
              <a:r>
                <a:rPr lang="en-US" sz="2000" b="1" dirty="0">
                  <a:solidFill>
                    <a:srgbClr val="12FFD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4. — 6. MAY</a:t>
              </a:r>
            </a:p>
          </p:txBody>
        </p:sp>
        <p:sp>
          <p:nvSpPr>
            <p:cNvPr id="45" name="TextBox 24">
              <a:extLst>
                <a:ext uri="{FF2B5EF4-FFF2-40B4-BE49-F238E27FC236}">
                  <a16:creationId xmlns:a16="http://schemas.microsoft.com/office/drawing/2014/main" id="{419CC064-2AF9-F6A2-E869-0A0E63AEBEFE}"/>
                </a:ext>
              </a:extLst>
            </p:cNvPr>
            <p:cNvSpPr txBox="1"/>
            <p:nvPr/>
          </p:nvSpPr>
          <p:spPr>
            <a:xfrm>
              <a:off x="123127" y="1723671"/>
              <a:ext cx="2069980" cy="3447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08"/>
                </a:lnSpc>
              </a:pPr>
              <a:r>
                <a:rPr lang="en-US" b="1" dirty="0">
                  <a:solidFill>
                    <a:srgbClr val="12FFD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 MADRID </a:t>
              </a:r>
              <a:r>
                <a:rPr lang="en-US" b="1" dirty="0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2027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94026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119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272568" y="3559450"/>
            <a:ext cx="6224982" cy="6727550"/>
          </a:xfrm>
          <a:custGeom>
            <a:avLst/>
            <a:gdLst/>
            <a:ahLst/>
            <a:cxnLst/>
            <a:rect l="l" t="t" r="r" b="b"/>
            <a:pathLst>
              <a:path w="6224982" h="6727550">
                <a:moveTo>
                  <a:pt x="0" y="0"/>
                </a:moveTo>
                <a:lnTo>
                  <a:pt x="6224982" y="0"/>
                </a:lnTo>
                <a:lnTo>
                  <a:pt x="6224982" y="6727550"/>
                </a:lnTo>
                <a:lnTo>
                  <a:pt x="0" y="67275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sp>
      <p:sp>
        <p:nvSpPr>
          <p:cNvPr id="3" name="TextBox 3"/>
          <p:cNvSpPr txBox="1"/>
          <p:nvPr/>
        </p:nvSpPr>
        <p:spPr>
          <a:xfrm>
            <a:off x="23856" y="-440437"/>
            <a:ext cx="16054344" cy="2840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22040"/>
              </a:lnSpc>
              <a:spcBef>
                <a:spcPct val="0"/>
              </a:spcBef>
            </a:pPr>
            <a:r>
              <a:rPr lang="en-US" sz="19856" b="1" u="none" strike="noStrike" spc="-258" dirty="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THANK YOU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0" y="2302763"/>
            <a:ext cx="16054344" cy="2840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22040"/>
              </a:lnSpc>
              <a:spcBef>
                <a:spcPct val="0"/>
              </a:spcBef>
            </a:pPr>
            <a:r>
              <a:rPr lang="en-US" sz="19856" b="1" u="none" strike="noStrike" spc="-258" dirty="0">
                <a:solidFill>
                  <a:srgbClr val="1B0662">
                    <a:alpha val="42745"/>
                  </a:srgbClr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THANK YOU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98864" y="8618367"/>
            <a:ext cx="2860914" cy="449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647"/>
              </a:lnSpc>
              <a:spcBef>
                <a:spcPct val="0"/>
              </a:spcBef>
            </a:pPr>
            <a:r>
              <a:rPr lang="en-US" sz="2800" b="1" dirty="0">
                <a:solidFill>
                  <a:srgbClr val="12FFD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NEXT MEETING: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98864" y="9114946"/>
            <a:ext cx="2860914" cy="377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27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xxxx</a:t>
            </a:r>
            <a:endParaRPr lang="en-US" sz="3200" dirty="0">
              <a:solidFill>
                <a:srgbClr val="FFFFFF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5B846DA9B026F47BC126C9C0F736397" ma:contentTypeVersion="23" ma:contentTypeDescription="Create a new document." ma:contentTypeScope="" ma:versionID="e3f33f6861f9ad23d3e10e4a402718fc">
  <xsd:schema xmlns:xsd="http://www.w3.org/2001/XMLSchema" xmlns:xs="http://www.w3.org/2001/XMLSchema" xmlns:p="http://schemas.microsoft.com/office/2006/metadata/properties" xmlns:ns1="http://schemas.microsoft.com/sharepoint/v3" xmlns:ns2="f41fa17a-99c4-4c5f-bcb4-a52bd907e64f" xmlns:ns3="eb3f7de7-c935-4ca6-a12c-1f73773710ec" targetNamespace="http://schemas.microsoft.com/office/2006/metadata/properties" ma:root="true" ma:fieldsID="e90a8a013b7438a8c374c24b0f6a1cb0" ns1:_="" ns2:_="" ns3:_="">
    <xsd:import namespace="http://schemas.microsoft.com/sharepoint/v3"/>
    <xsd:import namespace="f41fa17a-99c4-4c5f-bcb4-a52bd907e64f"/>
    <xsd:import namespace="eb3f7de7-c935-4ca6-a12c-1f73773710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Image" minOccurs="0"/>
                <xsd:element ref="ns2:Numbe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1fa17a-99c4-4c5f-bcb4-a52bd907e6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20c72ca-3d5e-4053-bfc4-d5117e56c93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Image" ma:index="28" nillable="true" ma:displayName="Image" ma:format="Thumbnail" ma:internalName="Image">
      <xsd:simpleType>
        <xsd:restriction base="dms:Unknown"/>
      </xsd:simpleType>
    </xsd:element>
    <xsd:element name="Number" ma:index="29" nillable="true" ma:displayName="Number" ma:format="Dropdown" ma:internalName="Number" ma:percentage="FALSE">
      <xsd:simpleType>
        <xsd:restriction base="dms:Number"/>
      </xsd:simpleType>
    </xsd:element>
    <xsd:element name="MediaServiceBillingMetadata" ma:index="3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3f7de7-c935-4ca6-a12c-1f73773710ec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7eb20398-0988-4e55-b57f-05d62d7b8281}" ma:internalName="TaxCatchAll" ma:showField="CatchAllData" ma:web="eb3f7de7-c935-4ca6-a12c-1f73773710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f41fa17a-99c4-4c5f-bcb4-a52bd907e64f" xsi:nil="true"/>
    <Number xmlns="f41fa17a-99c4-4c5f-bcb4-a52bd907e64f" xsi:nil="true"/>
    <TaxCatchAll xmlns="eb3f7de7-c935-4ca6-a12c-1f73773710ec" xsi:nil="true"/>
    <_ip_UnifiedCompliancePolicyProperties xmlns="http://schemas.microsoft.com/sharepoint/v3" xsi:nil="true"/>
    <lcf76f155ced4ddcb4097134ff3c332f xmlns="f41fa17a-99c4-4c5f-bcb4-a52bd907e64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D6C0322-CB3A-4A82-81BB-4DF160DC778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B320AE4-5A96-4E50-B612-33AFE6584D2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41fa17a-99c4-4c5f-bcb4-a52bd907e64f"/>
    <ds:schemaRef ds:uri="eb3f7de7-c935-4ca6-a12c-1f73773710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7E0C76D-CDD9-4739-AD30-BBECB6DB4B97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f41fa17a-99c4-4c5f-bcb4-a52bd907e64f"/>
    <ds:schemaRef ds:uri="eb3f7de7-c935-4ca6-a12c-1f73773710e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2605</Words>
  <Application>Microsoft Office PowerPoint</Application>
  <PresentationFormat>Custom</PresentationFormat>
  <Paragraphs>184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G4I 2027 PPT</dc:title>
  <cp:lastModifiedBy>Nadya Parvanova</cp:lastModifiedBy>
  <cp:revision>17</cp:revision>
  <dcterms:created xsi:type="dcterms:W3CDTF">2006-08-16T00:00:00Z</dcterms:created>
  <dcterms:modified xsi:type="dcterms:W3CDTF">2026-09-29T13:37:12Z</dcterms:modified>
  <dc:identifier>DAHWYmBkjfQ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0x01010085B846DA9B026F47BC126C9C0F736397</vt:lpwstr>
  </property>
  <property fmtid="{D5CDD505-2E9C-101B-9397-08002B2CF9AE}" pid="3" name="MediaServiceImageTags">
    <vt:lpwstr/>
  </property>
</Properties>
</file>